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3" r:id="rId2"/>
    <p:sldMasterId id="2147483677" r:id="rId3"/>
    <p:sldMasterId id="2147483679" r:id="rId4"/>
    <p:sldMasterId id="2147483682" r:id="rId5"/>
    <p:sldMasterId id="2147483685" r:id="rId6"/>
    <p:sldMasterId id="2147483687" r:id="rId7"/>
  </p:sldMasterIdLst>
  <p:sldIdLst>
    <p:sldId id="256" r:id="rId8"/>
    <p:sldId id="257" r:id="rId9"/>
    <p:sldId id="258" r:id="rId10"/>
    <p:sldId id="264" r:id="rId11"/>
    <p:sldId id="259" r:id="rId12"/>
    <p:sldId id="260" r:id="rId13"/>
    <p:sldId id="262" r:id="rId14"/>
    <p:sldId id="266" r:id="rId15"/>
    <p:sldId id="263" r:id="rId16"/>
    <p:sldId id="265" r:id="rId17"/>
    <p:sldId id="261" r:id="rId18"/>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Times New Roman" pitchFamily="18" charset="0"/>
        <a:ea typeface="+mn-ea"/>
        <a:cs typeface="Arial"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81" d="100"/>
          <a:sy n="81" d="100"/>
        </p:scale>
        <p:origin x="108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it-IT"/>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it-IT"/>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it-IT"/>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it-IT"/>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it-IT"/>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it-IT"/>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it-IT"/>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it-IT"/>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it-IT"/>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it-IT"/>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it-IT"/>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it-IT"/>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it-IT"/>
            </a:p>
          </p:txBody>
        </p:sp>
      </p:grpSp>
      <p:sp>
        <p:nvSpPr>
          <p:cNvPr id="39958"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it-IT" altLang="it-IT" noProof="0" smtClean="0"/>
              <a:t>Fare clic per modificare lo stile del titolo</a:t>
            </a:r>
          </a:p>
        </p:txBody>
      </p:sp>
      <p:sp>
        <p:nvSpPr>
          <p:cNvPr id="3995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it-IT" altLang="it-IT" noProof="0" smtClean="0"/>
              <a:t>Fare clic per modificare lo stile del sottotitolo dello schema</a:t>
            </a:r>
          </a:p>
        </p:txBody>
      </p:sp>
      <p:sp>
        <p:nvSpPr>
          <p:cNvPr id="24" name="Rectangle 24"/>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it-IT" altLang="it-IT"/>
          </a:p>
        </p:txBody>
      </p:sp>
      <p:sp>
        <p:nvSpPr>
          <p:cNvPr id="25" name="Rectangle 25"/>
          <p:cNvSpPr>
            <a:spLocks noGrp="1" noChangeArrowheads="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627A490B-9227-41D3-B167-60CFDB736F20}" type="slidenum">
              <a:rPr lang="it-IT" altLang="it-IT"/>
              <a:pPr/>
              <a:t>‹N›</a:t>
            </a:fld>
            <a:endParaRPr lang="it-IT" altLang="it-IT"/>
          </a:p>
        </p:txBody>
      </p:sp>
      <p:sp>
        <p:nvSpPr>
          <p:cNvPr id="26" name="Rectangle 26"/>
          <p:cNvSpPr>
            <a:spLocks noGrp="1" noChangeArrowheads="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it-IT" altLang="it-IT"/>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6"/>
          <p:cNvSpPr>
            <a:spLocks noGrp="1" noChangeArrowheads="1"/>
          </p:cNvSpPr>
          <p:nvPr>
            <p:ph type="sldNum" sz="quarter" idx="12"/>
          </p:nvPr>
        </p:nvSpPr>
        <p:spPr>
          <a:ln/>
        </p:spPr>
        <p:txBody>
          <a:bodyPr/>
          <a:lstStyle>
            <a:lvl1pPr>
              <a:defRPr/>
            </a:lvl1pPr>
          </a:lstStyle>
          <a:p>
            <a:fld id="{E8FDEC97-9870-4867-85BA-128F83037AF4}" type="slidenum">
              <a:rPr lang="it-IT" altLang="it-IT"/>
              <a:pPr/>
              <a:t>‹N›</a:t>
            </a:fld>
            <a:endParaRPr lang="it-IT" altLang="it-IT"/>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28600"/>
            <a:ext cx="2057400" cy="5867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28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6"/>
          <p:cNvSpPr>
            <a:spLocks noGrp="1" noChangeArrowheads="1"/>
          </p:cNvSpPr>
          <p:nvPr>
            <p:ph type="sldNum" sz="quarter" idx="12"/>
          </p:nvPr>
        </p:nvSpPr>
        <p:spPr>
          <a:ln/>
        </p:spPr>
        <p:txBody>
          <a:bodyPr/>
          <a:lstStyle>
            <a:lvl1pPr>
              <a:defRPr/>
            </a:lvl1pPr>
          </a:lstStyle>
          <a:p>
            <a:fld id="{0FDB9A49-C89C-4473-9E7E-33344BB5E666}" type="slidenum">
              <a:rPr lang="it-IT" altLang="it-IT"/>
              <a:pPr/>
              <a:t>‹N›</a:t>
            </a:fld>
            <a:endParaRPr lang="it-IT" altLang="it-IT"/>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it-IT"/>
          </a:p>
        </p:txBody>
      </p:sp>
      <p:sp>
        <p:nvSpPr>
          <p:cNvPr id="4403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it-IT" altLang="it-IT" noProof="0" smtClean="0"/>
              <a:t>Fare clic per modificare lo stile del titolo</a:t>
            </a:r>
          </a:p>
        </p:txBody>
      </p:sp>
      <p:sp>
        <p:nvSpPr>
          <p:cNvPr id="4403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it-IT" altLang="it-IT" noProof="0" smtClean="0"/>
              <a:t>Fare clic per modificare lo stile del sottotitolo dello schema</a:t>
            </a:r>
          </a:p>
        </p:txBody>
      </p:sp>
      <p:sp>
        <p:nvSpPr>
          <p:cNvPr id="5" name="Rectangle 5"/>
          <p:cNvSpPr>
            <a:spLocks noGrp="1" noChangeArrowheads="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it-IT" altLang="it-IT"/>
          </a:p>
        </p:txBody>
      </p:sp>
      <p:sp>
        <p:nvSpPr>
          <p:cNvPr id="6" name="Rectangle 6"/>
          <p:cNvSpPr>
            <a:spLocks noGrp="1" noChangeArrowheads="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2E7C1859-9009-42DF-86DA-40A22EBDA0BA}" type="slidenum">
              <a:rPr lang="it-IT" altLang="it-IT"/>
              <a:pPr/>
              <a:t>‹N›</a:t>
            </a:fld>
            <a:endParaRPr lang="it-IT" altLang="it-IT"/>
          </a:p>
        </p:txBody>
      </p:sp>
      <p:sp>
        <p:nvSpPr>
          <p:cNvPr id="7" name="Rectangle 7"/>
          <p:cNvSpPr>
            <a:spLocks noGrp="1" noChangeArrowheads="1"/>
          </p:cNvSpPr>
          <p:nvPr>
            <p:ph type="dt"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it-IT" altLang="it-IT"/>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fld id="{3360F827-AB17-46E7-9DF4-64705E728857}" type="slidenum">
              <a:rPr lang="it-IT" altLang="it-IT"/>
              <a:pPr/>
              <a:t>‹N›</a:t>
            </a:fld>
            <a:endParaRPr lang="it-IT" altLang="it-IT"/>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fld id="{95C3036B-475C-4375-A3F7-7AB47F1DA82C}" type="slidenum">
              <a:rPr lang="it-IT" altLang="it-IT"/>
              <a:pPr/>
              <a:t>‹N›</a:t>
            </a:fld>
            <a:endParaRPr lang="it-IT" altLang="it-IT"/>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905000"/>
            <a:ext cx="40386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05000"/>
            <a:ext cx="40386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fld id="{E49512F5-6AF7-4186-9013-A2BC7A6F90B4}" type="slidenum">
              <a:rPr lang="it-IT" altLang="it-IT"/>
              <a:pPr/>
              <a:t>‹N›</a:t>
            </a:fld>
            <a:endParaRPr lang="it-IT" altLang="it-IT"/>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fld id="{F5C68CF3-D8A8-47F6-BC9F-319EFD2DB639}" type="slidenum">
              <a:rPr lang="it-IT" altLang="it-IT"/>
              <a:pPr/>
              <a:t>‹N›</a:t>
            </a:fld>
            <a:endParaRPr lang="it-IT" altLang="it-IT"/>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fld id="{CC097827-E0F9-4BF7-BCCB-E0F6F39226EA}" type="slidenum">
              <a:rPr lang="it-IT" altLang="it-IT"/>
              <a:pPr/>
              <a:t>‹N›</a:t>
            </a:fld>
            <a:endParaRPr lang="it-IT" altLang="it-IT"/>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fld id="{7E06A64B-203D-4016-AA96-F97D7ABB5B03}" type="slidenum">
              <a:rPr lang="it-IT" altLang="it-IT"/>
              <a:pPr/>
              <a:t>‹N›</a:t>
            </a:fld>
            <a:endParaRPr lang="it-IT" altLang="it-IT"/>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fld id="{1269598C-54DE-48B7-9DEB-409337CFCDD9}" type="slidenum">
              <a:rPr lang="it-IT" altLang="it-IT"/>
              <a:pPr/>
              <a:t>‹N›</a:t>
            </a:fld>
            <a:endParaRPr lang="it-IT" altLang="it-IT"/>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6"/>
          <p:cNvSpPr>
            <a:spLocks noGrp="1" noChangeArrowheads="1"/>
          </p:cNvSpPr>
          <p:nvPr>
            <p:ph type="sldNum" sz="quarter" idx="12"/>
          </p:nvPr>
        </p:nvSpPr>
        <p:spPr>
          <a:ln/>
        </p:spPr>
        <p:txBody>
          <a:bodyPr/>
          <a:lstStyle>
            <a:lvl1pPr>
              <a:defRPr/>
            </a:lvl1pPr>
          </a:lstStyle>
          <a:p>
            <a:fld id="{BF81D523-8AE3-40E1-B8D6-C1FCAC240AED}" type="slidenum">
              <a:rPr lang="it-IT" altLang="it-IT"/>
              <a:pPr/>
              <a:t>‹N›</a:t>
            </a:fld>
            <a:endParaRPr lang="it-IT" altLang="it-IT"/>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fld id="{73DD6906-7475-405E-A628-08BD446246D6}" type="slidenum">
              <a:rPr lang="it-IT" altLang="it-IT"/>
              <a:pPr/>
              <a:t>‹N›</a:t>
            </a:fld>
            <a:endParaRPr lang="it-IT" altLang="it-IT"/>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fld id="{CBA22E69-9EC8-4698-B983-BE22C559A157}" type="slidenum">
              <a:rPr lang="it-IT" altLang="it-IT"/>
              <a:pPr/>
              <a:t>‹N›</a:t>
            </a:fld>
            <a:endParaRPr lang="it-IT" altLang="it-IT"/>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92100"/>
            <a:ext cx="2057400" cy="57277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92100"/>
            <a:ext cx="6019800" cy="57277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fld id="{BEF5620C-7C1C-4677-9290-24F4C36478F0}" type="slidenum">
              <a:rPr lang="it-IT" altLang="it-IT"/>
              <a:pPr/>
              <a:t>‹N›</a:t>
            </a:fld>
            <a:endParaRPr lang="it-IT" altLang="it-IT"/>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it-IT" altLang="it-IT" smtClean="0"/>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it-IT" altLang="it-IT" smtClean="0"/>
              </a:p>
            </p:txBody>
          </p:sp>
        </p:grpSp>
        <p:grpSp>
          <p:nvGrpSpPr>
            <p:cNvPr id="6" name="Group 6"/>
            <p:cNvGrpSpPr>
              <a:grpSpLocks/>
            </p:cNvGrpSpPr>
            <p:nvPr/>
          </p:nvGrpSpPr>
          <p:grpSpPr bwMode="auto">
            <a:xfrm>
              <a:off x="1313" y="187"/>
              <a:ext cx="4298"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6"/>
                    <a:ext cx="2921" cy="2149"/>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it-IT" altLang="it-IT" smtClean="0"/>
                  </a:p>
                </p:txBody>
              </p:sp>
              <p:sp>
                <p:nvSpPr>
                  <p:cNvPr id="134"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it-IT" altLang="it-IT" smtClean="0"/>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it-IT"/>
                    </a:p>
                  </p:txBody>
                </p:sp>
                <p:sp>
                  <p:nvSpPr>
                    <p:cNvPr id="132" name="Freeform 14"/>
                    <p:cNvSpPr>
                      <a:spLocks/>
                    </p:cNvSpPr>
                    <p:nvPr/>
                  </p:nvSpPr>
                  <p:spPr bwMode="hidden">
                    <a:xfrm rot="2711884">
                      <a:off x="4021" y="3150"/>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19"/>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30" name="Freeform 17"/>
                    <p:cNvSpPr>
                      <a:spLocks/>
                    </p:cNvSpPr>
                    <p:nvPr/>
                  </p:nvSpPr>
                  <p:spPr bwMode="hidden">
                    <a:xfrm rot="2104081">
                      <a:off x="4353" y="2806"/>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7" y="1832"/>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28" name="Freeform 20"/>
                    <p:cNvSpPr>
                      <a:spLocks/>
                    </p:cNvSpPr>
                    <p:nvPr/>
                  </p:nvSpPr>
                  <p:spPr bwMode="hidden">
                    <a:xfrm rot="1582915">
                      <a:off x="4442" y="2420"/>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26" name="Freeform 23"/>
                    <p:cNvSpPr>
                      <a:spLocks/>
                    </p:cNvSpPr>
                    <p:nvPr/>
                  </p:nvSpPr>
                  <p:spPr bwMode="hidden">
                    <a:xfrm rot="1080363">
                      <a:off x="4495" y="2037"/>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24" name="Freeform 26"/>
                    <p:cNvSpPr>
                      <a:spLocks/>
                    </p:cNvSpPr>
                    <p:nvPr/>
                  </p:nvSpPr>
                  <p:spPr bwMode="hidden">
                    <a:xfrm rot="463793">
                      <a:off x="4470" y="1582"/>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89"/>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22" name="Freeform 29"/>
                    <p:cNvSpPr>
                      <a:spLocks/>
                    </p:cNvSpPr>
                    <p:nvPr/>
                  </p:nvSpPr>
                  <p:spPr bwMode="hidden">
                    <a:xfrm rot="-84182">
                      <a:off x="4379" y="1269"/>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20" name="Freeform 32"/>
                    <p:cNvSpPr>
                      <a:spLocks/>
                    </p:cNvSpPr>
                    <p:nvPr/>
                  </p:nvSpPr>
                  <p:spPr bwMode="hidden">
                    <a:xfrm rot="-802576">
                      <a:off x="4155" y="917"/>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9"/>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18" name="Freeform 35"/>
                    <p:cNvSpPr>
                      <a:spLocks/>
                    </p:cNvSpPr>
                    <p:nvPr/>
                  </p:nvSpPr>
                  <p:spPr bwMode="hidden">
                    <a:xfrm rot="18888116" flipH="1">
                      <a:off x="419" y="327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16" name="Freeform 38"/>
                    <p:cNvSpPr>
                      <a:spLocks/>
                    </p:cNvSpPr>
                    <p:nvPr/>
                  </p:nvSpPr>
                  <p:spPr bwMode="hidden">
                    <a:xfrm rot="19495919" flipH="1">
                      <a:off x="-5" y="2983"/>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14" name="Freeform 41"/>
                    <p:cNvSpPr>
                      <a:spLocks/>
                    </p:cNvSpPr>
                    <p:nvPr/>
                  </p:nvSpPr>
                  <p:spPr bwMode="hidden">
                    <a:xfrm rot="20017085" flipH="1">
                      <a:off x="-52" y="2597"/>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3"/>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12" name="Freeform 44"/>
                    <p:cNvSpPr>
                      <a:spLocks/>
                    </p:cNvSpPr>
                    <p:nvPr/>
                  </p:nvSpPr>
                  <p:spPr bwMode="hidden">
                    <a:xfrm rot="20519637" flipH="1">
                      <a:off x="-74" y="2214"/>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grpSp>
              <p:grpSp>
                <p:nvGrpSpPr>
                  <p:cNvPr id="46" name="Group 45"/>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10" name="Freeform 47"/>
                    <p:cNvSpPr>
                      <a:spLocks/>
                    </p:cNvSpPr>
                    <p:nvPr/>
                  </p:nvSpPr>
                  <p:spPr bwMode="hidden">
                    <a:xfrm rot="21136207" flipH="1">
                      <a:off x="22" y="1759"/>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5" y="1466"/>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08" name="Freeform 50"/>
                    <p:cNvSpPr>
                      <a:spLocks/>
                    </p:cNvSpPr>
                    <p:nvPr/>
                  </p:nvSpPr>
                  <p:spPr bwMode="hidden">
                    <a:xfrm rot="84182" flipH="1">
                      <a:off x="189" y="1446"/>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06" name="Freeform 53"/>
                    <p:cNvSpPr>
                      <a:spLocks/>
                    </p:cNvSpPr>
                    <p:nvPr/>
                  </p:nvSpPr>
                  <p:spPr bwMode="hidden">
                    <a:xfrm rot="802576" flipH="1">
                      <a:off x="505" y="1094"/>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3" y="1238"/>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04" name="Freeform 56"/>
                    <p:cNvSpPr>
                      <a:spLocks/>
                    </p:cNvSpPr>
                    <p:nvPr/>
                  </p:nvSpPr>
                  <p:spPr bwMode="hidden">
                    <a:xfrm rot="1277471" flipH="1">
                      <a:off x="616" y="899"/>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02" name="Freeform 59"/>
                    <p:cNvSpPr>
                      <a:spLocks/>
                    </p:cNvSpPr>
                    <p:nvPr/>
                  </p:nvSpPr>
                  <p:spPr bwMode="hidden">
                    <a:xfrm rot="2028410" flipH="1">
                      <a:off x="911" y="589"/>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39 h 504"/>
                        <a:gd name="T2" fmla="*/ 83 w 2736"/>
                        <a:gd name="T3" fmla="*/ 13 h 504"/>
                        <a:gd name="T4" fmla="*/ 170 w 2736"/>
                        <a:gd name="T5" fmla="*/ 2 h 504"/>
                        <a:gd name="T6" fmla="*/ 262 w 2736"/>
                        <a:gd name="T7" fmla="*/ 2 h 504"/>
                        <a:gd name="T8" fmla="*/ 260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100" name="Freeform 62"/>
                    <p:cNvSpPr>
                      <a:spLocks/>
                    </p:cNvSpPr>
                    <p:nvPr/>
                  </p:nvSpPr>
                  <p:spPr bwMode="hidden">
                    <a:xfrm rot="2664424" flipH="1">
                      <a:off x="1120" y="300"/>
                      <a:ext cx="672" cy="338"/>
                    </a:xfrm>
                    <a:custGeom>
                      <a:avLst/>
                      <a:gdLst>
                        <a:gd name="T0" fmla="*/ 0 w 1769"/>
                        <a:gd name="T1" fmla="*/ 0 h 791"/>
                        <a:gd name="T2" fmla="*/ 27 w 1769"/>
                        <a:gd name="T3" fmla="*/ 4 h 791"/>
                        <a:gd name="T4" fmla="*/ 63 w 1769"/>
                        <a:gd name="T5" fmla="*/ 15 h 791"/>
                        <a:gd name="T6" fmla="*/ 88 w 1769"/>
                        <a:gd name="T7" fmla="*/ 34 h 791"/>
                        <a:gd name="T8" fmla="*/ 96 w 1769"/>
                        <a:gd name="T9" fmla="*/ 47 h 791"/>
                        <a:gd name="T10" fmla="*/ 93 w 1769"/>
                        <a:gd name="T11" fmla="*/ 62 h 791"/>
                        <a:gd name="T12" fmla="*/ 87 w 1769"/>
                        <a:gd name="T13" fmla="*/ 49 h 791"/>
                        <a:gd name="T14" fmla="*/ 76 w 1769"/>
                        <a:gd name="T15" fmla="*/ 35 h 791"/>
                        <a:gd name="T16" fmla="*/ 61 w 1769"/>
                        <a:gd name="T17" fmla="*/ 23 h 791"/>
                        <a:gd name="T18" fmla="*/ 3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4" y="958"/>
                      <a:ext cx="1100" cy="215"/>
                    </a:xfrm>
                    <a:custGeom>
                      <a:avLst/>
                      <a:gdLst>
                        <a:gd name="T0" fmla="*/ 0 w 2736"/>
                        <a:gd name="T1" fmla="*/ 39 h 504"/>
                        <a:gd name="T2" fmla="*/ 56 w 2736"/>
                        <a:gd name="T3" fmla="*/ 13 h 504"/>
                        <a:gd name="T4" fmla="*/ 115 w 2736"/>
                        <a:gd name="T5" fmla="*/ 2 h 504"/>
                        <a:gd name="T6" fmla="*/ 178 w 2736"/>
                        <a:gd name="T7" fmla="*/ 2 h 504"/>
                        <a:gd name="T8" fmla="*/ 177 w 2736"/>
                        <a:gd name="T9" fmla="*/ 8 h 504"/>
                        <a:gd name="T10" fmla="*/ 115 w 2736"/>
                        <a:gd name="T11" fmla="*/ 8 h 504"/>
                        <a:gd name="T12" fmla="*/ 4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98" name="Freeform 65"/>
                    <p:cNvSpPr>
                      <a:spLocks/>
                    </p:cNvSpPr>
                    <p:nvPr/>
                  </p:nvSpPr>
                  <p:spPr bwMode="hidden">
                    <a:xfrm rot="3473776" flipH="1">
                      <a:off x="1506" y="231"/>
                      <a:ext cx="591" cy="338"/>
                    </a:xfrm>
                    <a:custGeom>
                      <a:avLst/>
                      <a:gdLst>
                        <a:gd name="T0" fmla="*/ 0 w 1769"/>
                        <a:gd name="T1" fmla="*/ 0 h 791"/>
                        <a:gd name="T2" fmla="*/ 18 w 1769"/>
                        <a:gd name="T3" fmla="*/ 4 h 791"/>
                        <a:gd name="T4" fmla="*/ 43 w 1769"/>
                        <a:gd name="T5" fmla="*/ 15 h 791"/>
                        <a:gd name="T6" fmla="*/ 60 w 1769"/>
                        <a:gd name="T7" fmla="*/ 34 h 791"/>
                        <a:gd name="T8" fmla="*/ 65 w 1769"/>
                        <a:gd name="T9" fmla="*/ 47 h 791"/>
                        <a:gd name="T10" fmla="*/ 63 w 1769"/>
                        <a:gd name="T11" fmla="*/ 62 h 791"/>
                        <a:gd name="T12" fmla="*/ 59 w 1769"/>
                        <a:gd name="T13" fmla="*/ 49 h 791"/>
                        <a:gd name="T14" fmla="*/ 52 w 1769"/>
                        <a:gd name="T15" fmla="*/ 35 h 791"/>
                        <a:gd name="T16" fmla="*/ 41 w 1769"/>
                        <a:gd name="T17" fmla="*/ 23 h 791"/>
                        <a:gd name="T18" fmla="*/ 2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1" y="924"/>
                      <a:ext cx="1061" cy="215"/>
                    </a:xfrm>
                    <a:custGeom>
                      <a:avLst/>
                      <a:gdLst>
                        <a:gd name="T0" fmla="*/ 0 w 2736"/>
                        <a:gd name="T1" fmla="*/ 39 h 504"/>
                        <a:gd name="T2" fmla="*/ 50 w 2736"/>
                        <a:gd name="T3" fmla="*/ 13 h 504"/>
                        <a:gd name="T4" fmla="*/ 104 w 2736"/>
                        <a:gd name="T5" fmla="*/ 2 h 504"/>
                        <a:gd name="T6" fmla="*/ 159 w 2736"/>
                        <a:gd name="T7" fmla="*/ 2 h 504"/>
                        <a:gd name="T8" fmla="*/ 159 w 2736"/>
                        <a:gd name="T9" fmla="*/ 8 h 504"/>
                        <a:gd name="T10" fmla="*/ 103 w 2736"/>
                        <a:gd name="T11" fmla="*/ 8 h 504"/>
                        <a:gd name="T12" fmla="*/ 38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96" name="Freeform 68"/>
                    <p:cNvSpPr>
                      <a:spLocks/>
                    </p:cNvSpPr>
                    <p:nvPr/>
                  </p:nvSpPr>
                  <p:spPr bwMode="hidden">
                    <a:xfrm rot="4126480" flipH="1">
                      <a:off x="1819" y="144"/>
                      <a:ext cx="570" cy="338"/>
                    </a:xfrm>
                    <a:custGeom>
                      <a:avLst/>
                      <a:gdLst>
                        <a:gd name="T0" fmla="*/ 0 w 1769"/>
                        <a:gd name="T1" fmla="*/ 0 h 791"/>
                        <a:gd name="T2" fmla="*/ 16 w 1769"/>
                        <a:gd name="T3" fmla="*/ 4 h 791"/>
                        <a:gd name="T4" fmla="*/ 39 w 1769"/>
                        <a:gd name="T5" fmla="*/ 15 h 791"/>
                        <a:gd name="T6" fmla="*/ 54 w 1769"/>
                        <a:gd name="T7" fmla="*/ 34 h 791"/>
                        <a:gd name="T8" fmla="*/ 59 w 1769"/>
                        <a:gd name="T9" fmla="*/ 47 h 791"/>
                        <a:gd name="T10" fmla="*/ 56 w 1769"/>
                        <a:gd name="T11" fmla="*/ 62 h 791"/>
                        <a:gd name="T12" fmla="*/ 53 w 1769"/>
                        <a:gd name="T13" fmla="*/ 49 h 791"/>
                        <a:gd name="T14" fmla="*/ 46 w 1769"/>
                        <a:gd name="T15" fmla="*/ 35 h 791"/>
                        <a:gd name="T16" fmla="*/ 37 w 1769"/>
                        <a:gd name="T17" fmla="*/ 23 h 791"/>
                        <a:gd name="T18" fmla="*/ 1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2" y="1023"/>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94" name="Freeform 71"/>
                    <p:cNvSpPr>
                      <a:spLocks/>
                    </p:cNvSpPr>
                    <p:nvPr/>
                  </p:nvSpPr>
                  <p:spPr bwMode="hidden">
                    <a:xfrm rot="-1325434">
                      <a:off x="4005" y="672"/>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92" name="Freeform 74"/>
                    <p:cNvSpPr>
                      <a:spLocks/>
                    </p:cNvSpPr>
                    <p:nvPr/>
                  </p:nvSpPr>
                  <p:spPr bwMode="hidden">
                    <a:xfrm rot="-1921064">
                      <a:off x="3802" y="445"/>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sp>
                <p:nvSpPr>
                  <p:cNvPr id="56" name="Freeform 75"/>
                  <p:cNvSpPr>
                    <a:spLocks/>
                  </p:cNvSpPr>
                  <p:nvPr/>
                </p:nvSpPr>
                <p:spPr bwMode="hidden">
                  <a:xfrm rot="4578755" flipH="1">
                    <a:off x="2175" y="949"/>
                    <a:ext cx="1027" cy="145"/>
                  </a:xfrm>
                  <a:custGeom>
                    <a:avLst/>
                    <a:gdLst>
                      <a:gd name="T0" fmla="*/ 0 w 2736"/>
                      <a:gd name="T1" fmla="*/ 12 h 504"/>
                      <a:gd name="T2" fmla="*/ 46 w 2736"/>
                      <a:gd name="T3" fmla="*/ 4 h 504"/>
                      <a:gd name="T4" fmla="*/ 94 w 2736"/>
                      <a:gd name="T5" fmla="*/ 1 h 504"/>
                      <a:gd name="T6" fmla="*/ 145 w 2736"/>
                      <a:gd name="T7" fmla="*/ 1 h 504"/>
                      <a:gd name="T8" fmla="*/ 144 w 2736"/>
                      <a:gd name="T9" fmla="*/ 3 h 504"/>
                      <a:gd name="T10" fmla="*/ 93 w 2736"/>
                      <a:gd name="T11" fmla="*/ 3 h 504"/>
                      <a:gd name="T12" fmla="*/ 35 w 2736"/>
                      <a:gd name="T13" fmla="*/ 7 h 504"/>
                      <a:gd name="T14" fmla="*/ 0 w 2736"/>
                      <a:gd name="T15" fmla="*/ 1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it-IT"/>
                  </a:p>
                </p:txBody>
              </p:sp>
              <p:sp>
                <p:nvSpPr>
                  <p:cNvPr id="57" name="Freeform 76"/>
                  <p:cNvSpPr>
                    <a:spLocks/>
                  </p:cNvSpPr>
                  <p:nvPr/>
                </p:nvSpPr>
                <p:spPr bwMode="hidden">
                  <a:xfrm rot="4578755" flipH="1">
                    <a:off x="2199" y="196"/>
                    <a:ext cx="552" cy="229"/>
                  </a:xfrm>
                  <a:custGeom>
                    <a:avLst/>
                    <a:gdLst>
                      <a:gd name="T0" fmla="*/ 0 w 1769"/>
                      <a:gd name="T1" fmla="*/ 0 h 791"/>
                      <a:gd name="T2" fmla="*/ 15 w 1769"/>
                      <a:gd name="T3" fmla="*/ 1 h 791"/>
                      <a:gd name="T4" fmla="*/ 35 w 1769"/>
                      <a:gd name="T5" fmla="*/ 5 h 791"/>
                      <a:gd name="T6" fmla="*/ 49 w 1769"/>
                      <a:gd name="T7" fmla="*/ 10 h 791"/>
                      <a:gd name="T8" fmla="*/ 53 w 1769"/>
                      <a:gd name="T9" fmla="*/ 15 h 791"/>
                      <a:gd name="T10" fmla="*/ 51 w 1769"/>
                      <a:gd name="T11" fmla="*/ 19 h 791"/>
                      <a:gd name="T12" fmla="*/ 48 w 1769"/>
                      <a:gd name="T13" fmla="*/ 15 h 791"/>
                      <a:gd name="T14" fmla="*/ 42 w 1769"/>
                      <a:gd name="T15" fmla="*/ 11 h 791"/>
                      <a:gd name="T16" fmla="*/ 34 w 1769"/>
                      <a:gd name="T17" fmla="*/ 7 h 791"/>
                      <a:gd name="T18" fmla="*/ 17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1" y="938"/>
                      <a:ext cx="1062" cy="184"/>
                    </a:xfrm>
                    <a:custGeom>
                      <a:avLst/>
                      <a:gdLst>
                        <a:gd name="T0" fmla="*/ 0 w 2736"/>
                        <a:gd name="T1" fmla="*/ 24 h 504"/>
                        <a:gd name="T2" fmla="*/ 50 w 2736"/>
                        <a:gd name="T3" fmla="*/ 8 h 504"/>
                        <a:gd name="T4" fmla="*/ 104 w 2736"/>
                        <a:gd name="T5" fmla="*/ 1 h 504"/>
                        <a:gd name="T6" fmla="*/ 160 w 2736"/>
                        <a:gd name="T7" fmla="*/ 1 h 504"/>
                        <a:gd name="T8" fmla="*/ 159 w 2736"/>
                        <a:gd name="T9" fmla="*/ 5 h 504"/>
                        <a:gd name="T10" fmla="*/ 103 w 2736"/>
                        <a:gd name="T11" fmla="*/ 5 h 504"/>
                        <a:gd name="T12" fmla="*/ 38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90" name="Freeform 79"/>
                    <p:cNvSpPr>
                      <a:spLocks/>
                    </p:cNvSpPr>
                    <p:nvPr/>
                  </p:nvSpPr>
                  <p:spPr bwMode="hidden">
                    <a:xfrm rot="-3857755">
                      <a:off x="3011" y="181"/>
                      <a:ext cx="570" cy="289"/>
                    </a:xfrm>
                    <a:custGeom>
                      <a:avLst/>
                      <a:gdLst>
                        <a:gd name="T0" fmla="*/ 0 w 1769"/>
                        <a:gd name="T1" fmla="*/ 0 h 791"/>
                        <a:gd name="T2" fmla="*/ 16 w 1769"/>
                        <a:gd name="T3" fmla="*/ 3 h 791"/>
                        <a:gd name="T4" fmla="*/ 39 w 1769"/>
                        <a:gd name="T5" fmla="*/ 10 h 791"/>
                        <a:gd name="T6" fmla="*/ 54 w 1769"/>
                        <a:gd name="T7" fmla="*/ 21 h 791"/>
                        <a:gd name="T8" fmla="*/ 59 w 1769"/>
                        <a:gd name="T9" fmla="*/ 30 h 791"/>
                        <a:gd name="T10" fmla="*/ 56 w 1769"/>
                        <a:gd name="T11" fmla="*/ 38 h 791"/>
                        <a:gd name="T12" fmla="*/ 53 w 1769"/>
                        <a:gd name="T13" fmla="*/ 31 h 791"/>
                        <a:gd name="T14" fmla="*/ 46 w 1769"/>
                        <a:gd name="T15" fmla="*/ 22 h 791"/>
                        <a:gd name="T16" fmla="*/ 37 w 1769"/>
                        <a:gd name="T17" fmla="*/ 14 h 791"/>
                        <a:gd name="T18" fmla="*/ 19 w 1769"/>
                        <a:gd name="T19" fmla="*/ 7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1" y="915"/>
                      <a:ext cx="1155" cy="270"/>
                    </a:xfrm>
                    <a:custGeom>
                      <a:avLst/>
                      <a:gdLst>
                        <a:gd name="T0" fmla="*/ 0 w 2736"/>
                        <a:gd name="T1" fmla="*/ 78 h 504"/>
                        <a:gd name="T2" fmla="*/ 65 w 2736"/>
                        <a:gd name="T3" fmla="*/ 26 h 504"/>
                        <a:gd name="T4" fmla="*/ 134 w 2736"/>
                        <a:gd name="T5" fmla="*/ 4 h 504"/>
                        <a:gd name="T6" fmla="*/ 206 w 2736"/>
                        <a:gd name="T7" fmla="*/ 4 h 504"/>
                        <a:gd name="T8" fmla="*/ 205 w 2736"/>
                        <a:gd name="T9" fmla="*/ 16 h 504"/>
                        <a:gd name="T10" fmla="*/ 133 w 2736"/>
                        <a:gd name="T11" fmla="*/ 16 h 504"/>
                        <a:gd name="T12" fmla="*/ 49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88" name="Freeform 82"/>
                    <p:cNvSpPr>
                      <a:spLocks/>
                    </p:cNvSpPr>
                    <p:nvPr/>
                  </p:nvSpPr>
                  <p:spPr bwMode="hidden">
                    <a:xfrm rot="-2777260">
                      <a:off x="3430" y="261"/>
                      <a:ext cx="620" cy="423"/>
                    </a:xfrm>
                    <a:custGeom>
                      <a:avLst/>
                      <a:gdLst>
                        <a:gd name="T0" fmla="*/ 0 w 1769"/>
                        <a:gd name="T1" fmla="*/ 1 h 791"/>
                        <a:gd name="T2" fmla="*/ 21 w 1769"/>
                        <a:gd name="T3" fmla="*/ 9 h 791"/>
                        <a:gd name="T4" fmla="*/ 50 w 1769"/>
                        <a:gd name="T5" fmla="*/ 30 h 791"/>
                        <a:gd name="T6" fmla="*/ 69 w 1769"/>
                        <a:gd name="T7" fmla="*/ 66 h 791"/>
                        <a:gd name="T8" fmla="*/ 76 w 1769"/>
                        <a:gd name="T9" fmla="*/ 93 h 791"/>
                        <a:gd name="T10" fmla="*/ 73 w 1769"/>
                        <a:gd name="T11" fmla="*/ 120 h 791"/>
                        <a:gd name="T12" fmla="*/ 68 w 1769"/>
                        <a:gd name="T13" fmla="*/ 97 h 791"/>
                        <a:gd name="T14" fmla="*/ 60 w 1769"/>
                        <a:gd name="T15" fmla="*/ 70 h 791"/>
                        <a:gd name="T16" fmla="*/ 48 w 1769"/>
                        <a:gd name="T17" fmla="*/ 45 h 791"/>
                        <a:gd name="T18" fmla="*/ 25 w 1769"/>
                        <a:gd name="T19" fmla="*/ 23 h 791"/>
                        <a:gd name="T20" fmla="*/ 0 w 1769"/>
                        <a:gd name="T21" fmla="*/ 1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60" name="Group 83"/>
                  <p:cNvGrpSpPr>
                    <a:grpSpLocks/>
                  </p:cNvGrpSpPr>
                  <p:nvPr/>
                </p:nvGrpSpPr>
                <p:grpSpPr bwMode="auto">
                  <a:xfrm>
                    <a:off x="2804" y="4"/>
                    <a:ext cx="243" cy="1448"/>
                    <a:chOff x="2730" y="32"/>
                    <a:chExt cx="243" cy="1448"/>
                  </a:xfrm>
                </p:grpSpPr>
                <p:sp>
                  <p:nvSpPr>
                    <p:cNvPr id="85" name="Freeform 84"/>
                    <p:cNvSpPr>
                      <a:spLocks/>
                    </p:cNvSpPr>
                    <p:nvPr/>
                  </p:nvSpPr>
                  <p:spPr bwMode="hidden">
                    <a:xfrm rot="-4903748">
                      <a:off x="2296" y="960"/>
                      <a:ext cx="954" cy="86"/>
                    </a:xfrm>
                    <a:custGeom>
                      <a:avLst/>
                      <a:gdLst>
                        <a:gd name="T0" fmla="*/ 0 w 2736"/>
                        <a:gd name="T1" fmla="*/ 3 h 504"/>
                        <a:gd name="T2" fmla="*/ 37 w 2736"/>
                        <a:gd name="T3" fmla="*/ 1 h 504"/>
                        <a:gd name="T4" fmla="*/ 75 w 2736"/>
                        <a:gd name="T5" fmla="*/ 0 h 504"/>
                        <a:gd name="T6" fmla="*/ 116 w 2736"/>
                        <a:gd name="T7" fmla="*/ 0 h 504"/>
                        <a:gd name="T8" fmla="*/ 115 w 2736"/>
                        <a:gd name="T9" fmla="*/ 1 h 504"/>
                        <a:gd name="T10" fmla="*/ 75 w 2736"/>
                        <a:gd name="T11" fmla="*/ 1 h 504"/>
                        <a:gd name="T12" fmla="*/ 28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86" name="Freeform 85"/>
                    <p:cNvSpPr>
                      <a:spLocks/>
                    </p:cNvSpPr>
                    <p:nvPr/>
                  </p:nvSpPr>
                  <p:spPr bwMode="hidden">
                    <a:xfrm rot="-4903748">
                      <a:off x="2650" y="220"/>
                      <a:ext cx="512" cy="135"/>
                    </a:xfrm>
                    <a:custGeom>
                      <a:avLst/>
                      <a:gdLst>
                        <a:gd name="T0" fmla="*/ 0 w 1769"/>
                        <a:gd name="T1" fmla="*/ 0 h 791"/>
                        <a:gd name="T2" fmla="*/ 12 w 1769"/>
                        <a:gd name="T3" fmla="*/ 0 h 791"/>
                        <a:gd name="T4" fmla="*/ 28 w 1769"/>
                        <a:gd name="T5" fmla="*/ 1 h 791"/>
                        <a:gd name="T6" fmla="*/ 39 w 1769"/>
                        <a:gd name="T7" fmla="*/ 2 h 791"/>
                        <a:gd name="T8" fmla="*/ 43 w 1769"/>
                        <a:gd name="T9" fmla="*/ 3 h 791"/>
                        <a:gd name="T10" fmla="*/ 41 w 1769"/>
                        <a:gd name="T11" fmla="*/ 4 h 791"/>
                        <a:gd name="T12" fmla="*/ 38 w 1769"/>
                        <a:gd name="T13" fmla="*/ 3 h 791"/>
                        <a:gd name="T14" fmla="*/ 34 w 1769"/>
                        <a:gd name="T15" fmla="*/ 2 h 791"/>
                        <a:gd name="T16" fmla="*/ 27 w 1769"/>
                        <a:gd name="T17" fmla="*/ 2 h 791"/>
                        <a:gd name="T18" fmla="*/ 14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0" y="2475"/>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84" name="Freeform 88"/>
                    <p:cNvSpPr>
                      <a:spLocks/>
                    </p:cNvSpPr>
                    <p:nvPr/>
                  </p:nvSpPr>
                  <p:spPr bwMode="hidden">
                    <a:xfrm rot="18335692" flipH="1">
                      <a:off x="725" y="351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7" y="2578"/>
                      <a:ext cx="1595" cy="312"/>
                    </a:xfrm>
                    <a:custGeom>
                      <a:avLst/>
                      <a:gdLst>
                        <a:gd name="T0" fmla="*/ 0 w 2736"/>
                        <a:gd name="T1" fmla="*/ 119 h 504"/>
                        <a:gd name="T2" fmla="*/ 171 w 2736"/>
                        <a:gd name="T3" fmla="*/ 40 h 504"/>
                        <a:gd name="T4" fmla="*/ 352 w 2736"/>
                        <a:gd name="T5" fmla="*/ 6 h 504"/>
                        <a:gd name="T6" fmla="*/ 542 w 2736"/>
                        <a:gd name="T7" fmla="*/ 6 h 504"/>
                        <a:gd name="T8" fmla="*/ 539 w 2736"/>
                        <a:gd name="T9" fmla="*/ 25 h 504"/>
                        <a:gd name="T10" fmla="*/ 349 w 2736"/>
                        <a:gd name="T11" fmla="*/ 25 h 504"/>
                        <a:gd name="T12" fmla="*/ 129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82" name="Freeform 91"/>
                    <p:cNvSpPr>
                      <a:spLocks/>
                    </p:cNvSpPr>
                    <p:nvPr/>
                  </p:nvSpPr>
                  <p:spPr bwMode="hidden">
                    <a:xfrm rot="17542885" flipH="1">
                      <a:off x="1272" y="3636"/>
                      <a:ext cx="856" cy="490"/>
                    </a:xfrm>
                    <a:custGeom>
                      <a:avLst/>
                      <a:gdLst>
                        <a:gd name="T0" fmla="*/ 0 w 1769"/>
                        <a:gd name="T1" fmla="*/ 2 h 791"/>
                        <a:gd name="T2" fmla="*/ 55 w 1769"/>
                        <a:gd name="T3" fmla="*/ 14 h 791"/>
                        <a:gd name="T4" fmla="*/ 131 w 1769"/>
                        <a:gd name="T5" fmla="*/ 48 h 791"/>
                        <a:gd name="T6" fmla="*/ 182 w 1769"/>
                        <a:gd name="T7" fmla="*/ 103 h 791"/>
                        <a:gd name="T8" fmla="*/ 199 w 1769"/>
                        <a:gd name="T9" fmla="*/ 145 h 791"/>
                        <a:gd name="T10" fmla="*/ 191 w 1769"/>
                        <a:gd name="T11" fmla="*/ 187 h 791"/>
                        <a:gd name="T12" fmla="*/ 180 w 1769"/>
                        <a:gd name="T13" fmla="*/ 151 h 791"/>
                        <a:gd name="T14" fmla="*/ 157 w 1769"/>
                        <a:gd name="T15" fmla="*/ 108 h 791"/>
                        <a:gd name="T16" fmla="*/ 126 w 1769"/>
                        <a:gd name="T17" fmla="*/ 70 h 791"/>
                        <a:gd name="T18" fmla="*/ 66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2" y="2695"/>
                      <a:ext cx="1711" cy="301"/>
                    </a:xfrm>
                    <a:custGeom>
                      <a:avLst/>
                      <a:gdLst>
                        <a:gd name="T0" fmla="*/ 0 w 2736"/>
                        <a:gd name="T1" fmla="*/ 108 h 504"/>
                        <a:gd name="T2" fmla="*/ 211 w 2736"/>
                        <a:gd name="T3" fmla="*/ 36 h 504"/>
                        <a:gd name="T4" fmla="*/ 435 w 2736"/>
                        <a:gd name="T5" fmla="*/ 5 h 504"/>
                        <a:gd name="T6" fmla="*/ 669 w 2736"/>
                        <a:gd name="T7" fmla="*/ 5 h 504"/>
                        <a:gd name="T8" fmla="*/ 665 w 2736"/>
                        <a:gd name="T9" fmla="*/ 22 h 504"/>
                        <a:gd name="T10" fmla="*/ 432 w 2736"/>
                        <a:gd name="T11" fmla="*/ 22 h 504"/>
                        <a:gd name="T12" fmla="*/ 160 w 2736"/>
                        <a:gd name="T13" fmla="*/ 62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80" name="Freeform 94"/>
                    <p:cNvSpPr>
                      <a:spLocks/>
                    </p:cNvSpPr>
                    <p:nvPr/>
                  </p:nvSpPr>
                  <p:spPr bwMode="hidden">
                    <a:xfrm rot="16782062" flipH="1">
                      <a:off x="1734" y="3898"/>
                      <a:ext cx="918" cy="473"/>
                    </a:xfrm>
                    <a:custGeom>
                      <a:avLst/>
                      <a:gdLst>
                        <a:gd name="T0" fmla="*/ 1 w 1769"/>
                        <a:gd name="T1" fmla="*/ 2 h 791"/>
                        <a:gd name="T2" fmla="*/ 68 w 1769"/>
                        <a:gd name="T3" fmla="*/ 12 h 791"/>
                        <a:gd name="T4" fmla="*/ 161 w 1769"/>
                        <a:gd name="T5" fmla="*/ 43 h 791"/>
                        <a:gd name="T6" fmla="*/ 225 w 1769"/>
                        <a:gd name="T7" fmla="*/ 92 h 791"/>
                        <a:gd name="T8" fmla="*/ 245 w 1769"/>
                        <a:gd name="T9" fmla="*/ 130 h 791"/>
                        <a:gd name="T10" fmla="*/ 236 w 1769"/>
                        <a:gd name="T11" fmla="*/ 169 h 791"/>
                        <a:gd name="T12" fmla="*/ 222 w 1769"/>
                        <a:gd name="T13" fmla="*/ 135 h 791"/>
                        <a:gd name="T14" fmla="*/ 194 w 1769"/>
                        <a:gd name="T15" fmla="*/ 97 h 791"/>
                        <a:gd name="T16" fmla="*/ 155 w 1769"/>
                        <a:gd name="T17" fmla="*/ 63 h 791"/>
                        <a:gd name="T18" fmla="*/ 81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8" y="2423"/>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it-IT"/>
                    </a:p>
                  </p:txBody>
                </p:sp>
                <p:sp>
                  <p:nvSpPr>
                    <p:cNvPr id="78" name="Freeform 97"/>
                    <p:cNvSpPr>
                      <a:spLocks/>
                    </p:cNvSpPr>
                    <p:nvPr/>
                  </p:nvSpPr>
                  <p:spPr bwMode="hidden">
                    <a:xfrm rot="3144576">
                      <a:off x="3751" y="3436"/>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6" y="2541"/>
                      <a:ext cx="1650" cy="299"/>
                    </a:xfrm>
                    <a:custGeom>
                      <a:avLst/>
                      <a:gdLst>
                        <a:gd name="T0" fmla="*/ 0 w 2736"/>
                        <a:gd name="T1" fmla="*/ 105 h 504"/>
                        <a:gd name="T2" fmla="*/ 189 w 2736"/>
                        <a:gd name="T3" fmla="*/ 35 h 504"/>
                        <a:gd name="T4" fmla="*/ 390 w 2736"/>
                        <a:gd name="T5" fmla="*/ 5 h 504"/>
                        <a:gd name="T6" fmla="*/ 600 w 2736"/>
                        <a:gd name="T7" fmla="*/ 5 h 504"/>
                        <a:gd name="T8" fmla="*/ 596 w 2736"/>
                        <a:gd name="T9" fmla="*/ 21 h 504"/>
                        <a:gd name="T10" fmla="*/ 387 w 2736"/>
                        <a:gd name="T11" fmla="*/ 21 h 504"/>
                        <a:gd name="T12" fmla="*/ 144 w 2736"/>
                        <a:gd name="T13" fmla="*/ 61 h 504"/>
                        <a:gd name="T14" fmla="*/ 0 w 2736"/>
                        <a:gd name="T15" fmla="*/ 10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it-IT"/>
                    </a:p>
                  </p:txBody>
                </p:sp>
                <p:sp>
                  <p:nvSpPr>
                    <p:cNvPr id="76" name="Freeform 100"/>
                    <p:cNvSpPr>
                      <a:spLocks/>
                    </p:cNvSpPr>
                    <p:nvPr/>
                  </p:nvSpPr>
                  <p:spPr bwMode="hidden">
                    <a:xfrm rot="3745735">
                      <a:off x="3387" y="3615"/>
                      <a:ext cx="885" cy="469"/>
                    </a:xfrm>
                    <a:custGeom>
                      <a:avLst/>
                      <a:gdLst>
                        <a:gd name="T0" fmla="*/ 1 w 1769"/>
                        <a:gd name="T1" fmla="*/ 2 h 791"/>
                        <a:gd name="T2" fmla="*/ 61 w 1769"/>
                        <a:gd name="T3" fmla="*/ 12 h 791"/>
                        <a:gd name="T4" fmla="*/ 145 w 1769"/>
                        <a:gd name="T5" fmla="*/ 42 h 791"/>
                        <a:gd name="T6" fmla="*/ 202 w 1769"/>
                        <a:gd name="T7" fmla="*/ 90 h 791"/>
                        <a:gd name="T8" fmla="*/ 220 w 1769"/>
                        <a:gd name="T9" fmla="*/ 127 h 791"/>
                        <a:gd name="T10" fmla="*/ 212 w 1769"/>
                        <a:gd name="T11" fmla="*/ 164 h 791"/>
                        <a:gd name="T12" fmla="*/ 199 w 1769"/>
                        <a:gd name="T13" fmla="*/ 132 h 791"/>
                        <a:gd name="T14" fmla="*/ 174 w 1769"/>
                        <a:gd name="T15" fmla="*/ 94 h 791"/>
                        <a:gd name="T16" fmla="*/ 139 w 1769"/>
                        <a:gd name="T17" fmla="*/ 62 h 791"/>
                        <a:gd name="T18" fmla="*/ 73 w 1769"/>
                        <a:gd name="T19" fmla="*/ 31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8" y="2661"/>
                      <a:ext cx="1601" cy="246"/>
                    </a:xfrm>
                    <a:custGeom>
                      <a:avLst/>
                      <a:gdLst>
                        <a:gd name="T0" fmla="*/ 0 w 2736"/>
                        <a:gd name="T1" fmla="*/ 59 h 504"/>
                        <a:gd name="T2" fmla="*/ 173 w 2736"/>
                        <a:gd name="T3" fmla="*/ 20 h 504"/>
                        <a:gd name="T4" fmla="*/ 356 w 2736"/>
                        <a:gd name="T5" fmla="*/ 3 h 504"/>
                        <a:gd name="T6" fmla="*/ 548 w 2736"/>
                        <a:gd name="T7" fmla="*/ 3 h 504"/>
                        <a:gd name="T8" fmla="*/ 545 w 2736"/>
                        <a:gd name="T9" fmla="*/ 12 h 504"/>
                        <a:gd name="T10" fmla="*/ 353 w 2736"/>
                        <a:gd name="T11" fmla="*/ 12 h 504"/>
                        <a:gd name="T12" fmla="*/ 131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it-IT"/>
                    </a:p>
                  </p:txBody>
                </p:sp>
                <p:sp>
                  <p:nvSpPr>
                    <p:cNvPr id="74" name="Freeform 103"/>
                    <p:cNvSpPr>
                      <a:spLocks/>
                    </p:cNvSpPr>
                    <p:nvPr/>
                  </p:nvSpPr>
                  <p:spPr bwMode="hidden">
                    <a:xfrm rot="4286818">
                      <a:off x="3002" y="3747"/>
                      <a:ext cx="859" cy="386"/>
                    </a:xfrm>
                    <a:custGeom>
                      <a:avLst/>
                      <a:gdLst>
                        <a:gd name="T0" fmla="*/ 0 w 1769"/>
                        <a:gd name="T1" fmla="*/ 1 h 791"/>
                        <a:gd name="T2" fmla="*/ 56 w 1769"/>
                        <a:gd name="T3" fmla="*/ 6 h 791"/>
                        <a:gd name="T4" fmla="*/ 133 w 1769"/>
                        <a:gd name="T5" fmla="*/ 23 h 791"/>
                        <a:gd name="T6" fmla="*/ 185 w 1769"/>
                        <a:gd name="T7" fmla="*/ 50 h 791"/>
                        <a:gd name="T8" fmla="*/ 201 w 1769"/>
                        <a:gd name="T9" fmla="*/ 71 h 791"/>
                        <a:gd name="T10" fmla="*/ 193 w 1769"/>
                        <a:gd name="T11" fmla="*/ 91 h 791"/>
                        <a:gd name="T12" fmla="*/ 182 w 1769"/>
                        <a:gd name="T13" fmla="*/ 73 h 791"/>
                        <a:gd name="T14" fmla="*/ 159 w 1769"/>
                        <a:gd name="T15" fmla="*/ 53 h 791"/>
                        <a:gd name="T16" fmla="*/ 127 w 1769"/>
                        <a:gd name="T17" fmla="*/ 34 h 791"/>
                        <a:gd name="T18" fmla="*/ 67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it-IT"/>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4"/>
                      <a:ext cx="1471" cy="246"/>
                    </a:xfrm>
                    <a:custGeom>
                      <a:avLst/>
                      <a:gdLst>
                        <a:gd name="T0" fmla="*/ 0 w 2736"/>
                        <a:gd name="T1" fmla="*/ 59 h 504"/>
                        <a:gd name="T2" fmla="*/ 134 w 2736"/>
                        <a:gd name="T3" fmla="*/ 20 h 504"/>
                        <a:gd name="T4" fmla="*/ 276 w 2736"/>
                        <a:gd name="T5" fmla="*/ 3 h 504"/>
                        <a:gd name="T6" fmla="*/ 425 w 2736"/>
                        <a:gd name="T7" fmla="*/ 3 h 504"/>
                        <a:gd name="T8" fmla="*/ 423 w 2736"/>
                        <a:gd name="T9" fmla="*/ 12 h 504"/>
                        <a:gd name="T10" fmla="*/ 274 w 2736"/>
                        <a:gd name="T11" fmla="*/ 12 h 504"/>
                        <a:gd name="T12" fmla="*/ 102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it-IT"/>
                    </a:p>
                  </p:txBody>
                </p:sp>
                <p:sp>
                  <p:nvSpPr>
                    <p:cNvPr id="72" name="Freeform 106"/>
                    <p:cNvSpPr>
                      <a:spLocks/>
                    </p:cNvSpPr>
                    <p:nvPr/>
                  </p:nvSpPr>
                  <p:spPr bwMode="hidden">
                    <a:xfrm rot="4898956">
                      <a:off x="2636" y="3732"/>
                      <a:ext cx="790" cy="386"/>
                    </a:xfrm>
                    <a:custGeom>
                      <a:avLst/>
                      <a:gdLst>
                        <a:gd name="T0" fmla="*/ 0 w 1769"/>
                        <a:gd name="T1" fmla="*/ 1 h 791"/>
                        <a:gd name="T2" fmla="*/ 43 w 1769"/>
                        <a:gd name="T3" fmla="*/ 6 h 791"/>
                        <a:gd name="T4" fmla="*/ 103 w 1769"/>
                        <a:gd name="T5" fmla="*/ 23 h 791"/>
                        <a:gd name="T6" fmla="*/ 143 w 1769"/>
                        <a:gd name="T7" fmla="*/ 50 h 791"/>
                        <a:gd name="T8" fmla="*/ 156 w 1769"/>
                        <a:gd name="T9" fmla="*/ 71 h 791"/>
                        <a:gd name="T10" fmla="*/ 150 w 1769"/>
                        <a:gd name="T11" fmla="*/ 91 h 791"/>
                        <a:gd name="T12" fmla="*/ 142 w 1769"/>
                        <a:gd name="T13" fmla="*/ 73 h 791"/>
                        <a:gd name="T14" fmla="*/ 124 w 1769"/>
                        <a:gd name="T15" fmla="*/ 53 h 791"/>
                        <a:gd name="T16" fmla="*/ 99 w 1769"/>
                        <a:gd name="T17" fmla="*/ 34 h 791"/>
                        <a:gd name="T18" fmla="*/ 52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it-IT"/>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0" y="2760"/>
                      <a:ext cx="1437" cy="188"/>
                    </a:xfrm>
                    <a:custGeom>
                      <a:avLst/>
                      <a:gdLst>
                        <a:gd name="T0" fmla="*/ 0 w 2736"/>
                        <a:gd name="T1" fmla="*/ 26 h 504"/>
                        <a:gd name="T2" fmla="*/ 125 w 2736"/>
                        <a:gd name="T3" fmla="*/ 9 h 504"/>
                        <a:gd name="T4" fmla="*/ 257 w 2736"/>
                        <a:gd name="T5" fmla="*/ 1 h 504"/>
                        <a:gd name="T6" fmla="*/ 397 w 2736"/>
                        <a:gd name="T7" fmla="*/ 1 h 504"/>
                        <a:gd name="T8" fmla="*/ 394 w 2736"/>
                        <a:gd name="T9" fmla="*/ 5 h 504"/>
                        <a:gd name="T10" fmla="*/ 255 w 2736"/>
                        <a:gd name="T11" fmla="*/ 5 h 504"/>
                        <a:gd name="T12" fmla="*/ 95 w 2736"/>
                        <a:gd name="T13" fmla="*/ 15 h 504"/>
                        <a:gd name="T14" fmla="*/ 0 w 2736"/>
                        <a:gd name="T15" fmla="*/ 2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it-IT"/>
                    </a:p>
                  </p:txBody>
                </p:sp>
                <p:sp>
                  <p:nvSpPr>
                    <p:cNvPr id="70" name="Freeform 109"/>
                    <p:cNvSpPr>
                      <a:spLocks/>
                    </p:cNvSpPr>
                    <p:nvPr/>
                  </p:nvSpPr>
                  <p:spPr bwMode="hidden">
                    <a:xfrm rot="5755659">
                      <a:off x="2049" y="3787"/>
                      <a:ext cx="771" cy="295"/>
                    </a:xfrm>
                    <a:custGeom>
                      <a:avLst/>
                      <a:gdLst>
                        <a:gd name="T0" fmla="*/ 0 w 1769"/>
                        <a:gd name="T1" fmla="*/ 0 h 791"/>
                        <a:gd name="T2" fmla="*/ 40 w 1769"/>
                        <a:gd name="T3" fmla="*/ 3 h 791"/>
                        <a:gd name="T4" fmla="*/ 96 w 1769"/>
                        <a:gd name="T5" fmla="*/ 10 h 791"/>
                        <a:gd name="T6" fmla="*/ 133 w 1769"/>
                        <a:gd name="T7" fmla="*/ 22 h 791"/>
                        <a:gd name="T8" fmla="*/ 145 w 1769"/>
                        <a:gd name="T9" fmla="*/ 32 h 791"/>
                        <a:gd name="T10" fmla="*/ 140 w 1769"/>
                        <a:gd name="T11" fmla="*/ 41 h 791"/>
                        <a:gd name="T12" fmla="*/ 132 w 1769"/>
                        <a:gd name="T13" fmla="*/ 33 h 791"/>
                        <a:gd name="T14" fmla="*/ 115 w 1769"/>
                        <a:gd name="T15" fmla="*/ 23 h 791"/>
                        <a:gd name="T16" fmla="*/ 92 w 1769"/>
                        <a:gd name="T17" fmla="*/ 15 h 791"/>
                        <a:gd name="T18" fmla="*/ 4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it-IT"/>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6" y="456"/>
                    <a:ext cx="2567" cy="2046"/>
                  </a:xfrm>
                  <a:custGeom>
                    <a:avLst/>
                    <a:gdLst>
                      <a:gd name="T0" fmla="*/ 13 w 36729"/>
                      <a:gd name="T1" fmla="*/ 9 h 21600"/>
                      <a:gd name="T2" fmla="*/ 0 w 36729"/>
                      <a:gd name="T3" fmla="*/ 10 h 21600"/>
                      <a:gd name="T4" fmla="*/ 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it-IT"/>
                  </a:p>
                </p:txBody>
              </p:sp>
              <p:sp>
                <p:nvSpPr>
                  <p:cNvPr id="27" name="Arc 113"/>
                  <p:cNvSpPr>
                    <a:spLocks/>
                  </p:cNvSpPr>
                  <p:nvPr/>
                </p:nvSpPr>
                <p:spPr bwMode="hidden">
                  <a:xfrm flipH="1">
                    <a:off x="388" y="1601"/>
                    <a:ext cx="2016" cy="2379"/>
                  </a:xfrm>
                  <a:custGeom>
                    <a:avLst/>
                    <a:gdLst>
                      <a:gd name="T0" fmla="*/ 0 w 30473"/>
                      <a:gd name="T1" fmla="*/ 2 h 22305"/>
                      <a:gd name="T2" fmla="*/ 9 w 30473"/>
                      <a:gd name="T3" fmla="*/ 27 h 22305"/>
                      <a:gd name="T4" fmla="*/ 3 w 30473"/>
                      <a:gd name="T5" fmla="*/ 26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it-IT"/>
                  </a:p>
                </p:txBody>
              </p:sp>
              <p:sp>
                <p:nvSpPr>
                  <p:cNvPr id="28" name="Arc 114"/>
                  <p:cNvSpPr>
                    <a:spLocks/>
                  </p:cNvSpPr>
                  <p:nvPr/>
                </p:nvSpPr>
                <p:spPr bwMode="hidden">
                  <a:xfrm>
                    <a:off x="3029" y="1181"/>
                    <a:ext cx="1426" cy="2379"/>
                  </a:xfrm>
                  <a:custGeom>
                    <a:avLst/>
                    <a:gdLst>
                      <a:gd name="T0" fmla="*/ 0 w 34812"/>
                      <a:gd name="T1" fmla="*/ 5 h 22305"/>
                      <a:gd name="T2" fmla="*/ 2 w 34812"/>
                      <a:gd name="T3" fmla="*/ 27 h 22305"/>
                      <a:gd name="T4" fmla="*/ 1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it-IT"/>
                  </a:p>
                </p:txBody>
              </p:sp>
              <p:sp>
                <p:nvSpPr>
                  <p:cNvPr id="29" name="Arc 115"/>
                  <p:cNvSpPr>
                    <a:spLocks/>
                  </p:cNvSpPr>
                  <p:nvPr/>
                </p:nvSpPr>
                <p:spPr bwMode="hidden">
                  <a:xfrm flipH="1">
                    <a:off x="74" y="813"/>
                    <a:ext cx="2540" cy="2379"/>
                  </a:xfrm>
                  <a:custGeom>
                    <a:avLst/>
                    <a:gdLst>
                      <a:gd name="T0" fmla="*/ 0 w 36830"/>
                      <a:gd name="T1" fmla="*/ 8 h 22305"/>
                      <a:gd name="T2" fmla="*/ 12 w 36830"/>
                      <a:gd name="T3" fmla="*/ 27 h 22305"/>
                      <a:gd name="T4" fmla="*/ 5 w 36830"/>
                      <a:gd name="T5" fmla="*/ 26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it-IT"/>
                  </a:p>
                </p:txBody>
              </p:sp>
              <p:sp>
                <p:nvSpPr>
                  <p:cNvPr id="30" name="Arc 116"/>
                  <p:cNvSpPr>
                    <a:spLocks/>
                  </p:cNvSpPr>
                  <p:nvPr/>
                </p:nvSpPr>
                <p:spPr bwMode="hidden">
                  <a:xfrm flipH="1">
                    <a:off x="790" y="313"/>
                    <a:ext cx="1850" cy="2304"/>
                  </a:xfrm>
                  <a:custGeom>
                    <a:avLst/>
                    <a:gdLst>
                      <a:gd name="T0" fmla="*/ 0 w 31881"/>
                      <a:gd name="T1" fmla="*/ 12 h 21600"/>
                      <a:gd name="T2" fmla="*/ 6 w 31881"/>
                      <a:gd name="T3" fmla="*/ 6 h 21600"/>
                      <a:gd name="T4" fmla="*/ 4 w 31881"/>
                      <a:gd name="T5" fmla="*/ 26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it-IT"/>
                  </a:p>
                </p:txBody>
              </p:sp>
              <p:sp>
                <p:nvSpPr>
                  <p:cNvPr id="31" name="Arc 117"/>
                  <p:cNvSpPr>
                    <a:spLocks/>
                  </p:cNvSpPr>
                  <p:nvPr/>
                </p:nvSpPr>
                <p:spPr bwMode="hidden">
                  <a:xfrm>
                    <a:off x="2763" y="1281"/>
                    <a:ext cx="764" cy="2304"/>
                  </a:xfrm>
                  <a:custGeom>
                    <a:avLst/>
                    <a:gdLst>
                      <a:gd name="T0" fmla="*/ 0 w 31146"/>
                      <a:gd name="T1" fmla="*/ 5 h 21600"/>
                      <a:gd name="T2" fmla="*/ 0 w 31146"/>
                      <a:gd name="T3" fmla="*/ 12 h 21600"/>
                      <a:gd name="T4" fmla="*/ 0 w 31146"/>
                      <a:gd name="T5" fmla="*/ 26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it-IT"/>
                  </a:p>
                </p:txBody>
              </p:sp>
              <p:sp>
                <p:nvSpPr>
                  <p:cNvPr id="32" name="Freeform 118"/>
                  <p:cNvSpPr>
                    <a:spLocks/>
                  </p:cNvSpPr>
                  <p:nvPr/>
                </p:nvSpPr>
                <p:spPr bwMode="hidden">
                  <a:xfrm flipH="1">
                    <a:off x="1800" y="438"/>
                    <a:ext cx="418" cy="1524"/>
                  </a:xfrm>
                  <a:custGeom>
                    <a:avLst/>
                    <a:gdLst>
                      <a:gd name="T0" fmla="*/ 0 w 776"/>
                      <a:gd name="T1" fmla="*/ 17 h 2368"/>
                      <a:gd name="T2" fmla="*/ 37 w 776"/>
                      <a:gd name="T3" fmla="*/ 4 h 2368"/>
                      <a:gd name="T4" fmla="*/ 15 w 776"/>
                      <a:gd name="T5" fmla="*/ 42 h 2368"/>
                      <a:gd name="T6" fmla="*/ 52 w 776"/>
                      <a:gd name="T7" fmla="*/ 42 h 2368"/>
                      <a:gd name="T8" fmla="*/ 30 w 776"/>
                      <a:gd name="T9" fmla="*/ 81 h 2368"/>
                      <a:gd name="T10" fmla="*/ 60 w 776"/>
                      <a:gd name="T11" fmla="*/ 94 h 2368"/>
                      <a:gd name="T12" fmla="*/ 45 w 776"/>
                      <a:gd name="T13" fmla="*/ 119 h 2368"/>
                      <a:gd name="T14" fmla="*/ 75 w 776"/>
                      <a:gd name="T15" fmla="*/ 132 h 2368"/>
                      <a:gd name="T16" fmla="*/ 60 w 776"/>
                      <a:gd name="T17" fmla="*/ 158 h 2368"/>
                      <a:gd name="T18" fmla="*/ 82 w 776"/>
                      <a:gd name="T19" fmla="*/ 171 h 2368"/>
                      <a:gd name="T20" fmla="*/ 75 w 776"/>
                      <a:gd name="T21" fmla="*/ 196 h 2368"/>
                      <a:gd name="T22" fmla="*/ 90 w 776"/>
                      <a:gd name="T23" fmla="*/ 221 h 2368"/>
                      <a:gd name="T24" fmla="*/ 90 w 776"/>
                      <a:gd name="T25" fmla="*/ 247 h 2368"/>
                      <a:gd name="T26" fmla="*/ 105 w 776"/>
                      <a:gd name="T27" fmla="*/ 286 h 2368"/>
                      <a:gd name="T28" fmla="*/ 97 w 776"/>
                      <a:gd name="T29" fmla="*/ 324 h 2368"/>
                      <a:gd name="T30" fmla="*/ 113 w 776"/>
                      <a:gd name="T31" fmla="*/ 349 h 2368"/>
                      <a:gd name="T32" fmla="*/ 105 w 776"/>
                      <a:gd name="T33" fmla="*/ 388 h 2368"/>
                      <a:gd name="T34" fmla="*/ 113 w 776"/>
                      <a:gd name="T35" fmla="*/ 427 h 2368"/>
                      <a:gd name="T36" fmla="*/ 105 w 776"/>
                      <a:gd name="T37" fmla="*/ 452 h 2368"/>
                      <a:gd name="T38" fmla="*/ 120 w 776"/>
                      <a:gd name="T39" fmla="*/ 490 h 2368"/>
                      <a:gd name="T40" fmla="*/ 113 w 776"/>
                      <a:gd name="T41" fmla="*/ 529 h 2368"/>
                      <a:gd name="T42" fmla="*/ 120 w 776"/>
                      <a:gd name="T43" fmla="*/ 580 h 2368"/>
                      <a:gd name="T44" fmla="*/ 113 w 776"/>
                      <a:gd name="T45" fmla="*/ 593 h 2368"/>
                      <a:gd name="T46" fmla="*/ 120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it-IT"/>
                  </a:p>
                </p:txBody>
              </p:sp>
            </p:grpSp>
            <p:sp>
              <p:nvSpPr>
                <p:cNvPr id="25" name="Freeform 119"/>
                <p:cNvSpPr>
                  <a:spLocks/>
                </p:cNvSpPr>
                <p:nvPr/>
              </p:nvSpPr>
              <p:spPr bwMode="hidden">
                <a:xfrm rot="-1346631">
                  <a:off x="3280" y="1529"/>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it-IT"/>
                </a:p>
              </p:txBody>
            </p:sp>
          </p:grpSp>
        </p:grpSp>
        <p:grpSp>
          <p:nvGrpSpPr>
            <p:cNvPr id="7" name="Group 120"/>
            <p:cNvGrpSpPr>
              <a:grpSpLocks/>
            </p:cNvGrpSpPr>
            <p:nvPr/>
          </p:nvGrpSpPr>
          <p:grpSpPr bwMode="auto">
            <a:xfrm>
              <a:off x="1476" y="449"/>
              <a:ext cx="4038"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6 h 2368"/>
                  <a:gd name="T2" fmla="*/ 59 w 776"/>
                  <a:gd name="T3" fmla="*/ 4 h 2368"/>
                  <a:gd name="T4" fmla="*/ 24 w 776"/>
                  <a:gd name="T5" fmla="*/ 39 h 2368"/>
                  <a:gd name="T6" fmla="*/ 82 w 776"/>
                  <a:gd name="T7" fmla="*/ 39 h 2368"/>
                  <a:gd name="T8" fmla="*/ 47 w 776"/>
                  <a:gd name="T9" fmla="*/ 74 h 2368"/>
                  <a:gd name="T10" fmla="*/ 94 w 776"/>
                  <a:gd name="T11" fmla="*/ 86 h 2368"/>
                  <a:gd name="T12" fmla="*/ 71 w 776"/>
                  <a:gd name="T13" fmla="*/ 109 h 2368"/>
                  <a:gd name="T14" fmla="*/ 118 w 776"/>
                  <a:gd name="T15" fmla="*/ 121 h 2368"/>
                  <a:gd name="T16" fmla="*/ 94 w 776"/>
                  <a:gd name="T17" fmla="*/ 144 h 2368"/>
                  <a:gd name="T18" fmla="*/ 129 w 776"/>
                  <a:gd name="T19" fmla="*/ 156 h 2368"/>
                  <a:gd name="T20" fmla="*/ 118 w 776"/>
                  <a:gd name="T21" fmla="*/ 179 h 2368"/>
                  <a:gd name="T22" fmla="*/ 141 w 776"/>
                  <a:gd name="T23" fmla="*/ 203 h 2368"/>
                  <a:gd name="T24" fmla="*/ 141 w 776"/>
                  <a:gd name="T25" fmla="*/ 226 h 2368"/>
                  <a:gd name="T26" fmla="*/ 164 w 776"/>
                  <a:gd name="T27" fmla="*/ 261 h 2368"/>
                  <a:gd name="T28" fmla="*/ 153 w 776"/>
                  <a:gd name="T29" fmla="*/ 296 h 2368"/>
                  <a:gd name="T30" fmla="*/ 176 w 776"/>
                  <a:gd name="T31" fmla="*/ 320 h 2368"/>
                  <a:gd name="T32" fmla="*/ 164 w 776"/>
                  <a:gd name="T33" fmla="*/ 355 h 2368"/>
                  <a:gd name="T34" fmla="*/ 176 w 776"/>
                  <a:gd name="T35" fmla="*/ 390 h 2368"/>
                  <a:gd name="T36" fmla="*/ 164 w 776"/>
                  <a:gd name="T37" fmla="*/ 413 h 2368"/>
                  <a:gd name="T38" fmla="*/ 188 w 776"/>
                  <a:gd name="T39" fmla="*/ 448 h 2368"/>
                  <a:gd name="T40" fmla="*/ 176 w 776"/>
                  <a:gd name="T41" fmla="*/ 483 h 2368"/>
                  <a:gd name="T42" fmla="*/ 188 w 776"/>
                  <a:gd name="T43" fmla="*/ 530 h 2368"/>
                  <a:gd name="T44" fmla="*/ 176 w 776"/>
                  <a:gd name="T45" fmla="*/ 542 h 2368"/>
                  <a:gd name="T46" fmla="*/ 188 w 776"/>
                  <a:gd name="T47" fmla="*/ 57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it-IT"/>
              </a:p>
            </p:txBody>
          </p:sp>
          <p:sp>
            <p:nvSpPr>
              <p:cNvPr id="9" name="Arc 122"/>
              <p:cNvSpPr>
                <a:spLocks/>
              </p:cNvSpPr>
              <p:nvPr/>
            </p:nvSpPr>
            <p:spPr bwMode="hidden">
              <a:xfrm flipH="1">
                <a:off x="1054" y="1851"/>
                <a:ext cx="2122" cy="2304"/>
              </a:xfrm>
              <a:custGeom>
                <a:avLst/>
                <a:gdLst>
                  <a:gd name="T0" fmla="*/ 5 w 21600"/>
                  <a:gd name="T1" fmla="*/ 0 h 21602"/>
                  <a:gd name="T2" fmla="*/ 20 w 21600"/>
                  <a:gd name="T3" fmla="*/ 26 h 21602"/>
                  <a:gd name="T4" fmla="*/ 0 w 21600"/>
                  <a:gd name="T5" fmla="*/ 25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it-IT"/>
              </a:p>
            </p:txBody>
          </p:sp>
          <p:sp>
            <p:nvSpPr>
              <p:cNvPr id="10" name="Arc 123"/>
              <p:cNvSpPr>
                <a:spLocks/>
              </p:cNvSpPr>
              <p:nvPr/>
            </p:nvSpPr>
            <p:spPr bwMode="hidden">
              <a:xfrm flipH="1">
                <a:off x="1266" y="1480"/>
                <a:ext cx="1244" cy="2379"/>
              </a:xfrm>
              <a:custGeom>
                <a:avLst/>
                <a:gdLst>
                  <a:gd name="T0" fmla="*/ 0 w 28940"/>
                  <a:gd name="T1" fmla="*/ 2 h 22305"/>
                  <a:gd name="T2" fmla="*/ 2 w 28940"/>
                  <a:gd name="T3" fmla="*/ 27 h 22305"/>
                  <a:gd name="T4" fmla="*/ 1 w 28940"/>
                  <a:gd name="T5" fmla="*/ 26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it-IT"/>
              </a:p>
            </p:txBody>
          </p:sp>
          <p:sp>
            <p:nvSpPr>
              <p:cNvPr id="11" name="Arc 124"/>
              <p:cNvSpPr>
                <a:spLocks/>
              </p:cNvSpPr>
              <p:nvPr/>
            </p:nvSpPr>
            <p:spPr bwMode="hidden">
              <a:xfrm flipH="1">
                <a:off x="210" y="1168"/>
                <a:ext cx="2376" cy="2379"/>
              </a:xfrm>
              <a:custGeom>
                <a:avLst/>
                <a:gdLst>
                  <a:gd name="T0" fmla="*/ 0 w 34455"/>
                  <a:gd name="T1" fmla="*/ 5 h 22305"/>
                  <a:gd name="T2" fmla="*/ 11 w 34455"/>
                  <a:gd name="T3" fmla="*/ 27 h 22305"/>
                  <a:gd name="T4" fmla="*/ 4 w 34455"/>
                  <a:gd name="T5" fmla="*/ 26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it-IT"/>
              </a:p>
            </p:txBody>
          </p:sp>
          <p:sp>
            <p:nvSpPr>
              <p:cNvPr id="12" name="Arc 125"/>
              <p:cNvSpPr>
                <a:spLocks/>
              </p:cNvSpPr>
              <p:nvPr/>
            </p:nvSpPr>
            <p:spPr bwMode="hidden">
              <a:xfrm>
                <a:off x="2840" y="1503"/>
                <a:ext cx="381" cy="2379"/>
              </a:xfrm>
              <a:custGeom>
                <a:avLst/>
                <a:gdLst>
                  <a:gd name="T0" fmla="*/ 0 w 34812"/>
                  <a:gd name="T1" fmla="*/ 5 h 22305"/>
                  <a:gd name="T2" fmla="*/ 0 w 34812"/>
                  <a:gd name="T3" fmla="*/ 27 h 22305"/>
                  <a:gd name="T4" fmla="*/ 0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it-IT"/>
              </a:p>
            </p:txBody>
          </p:sp>
          <p:sp>
            <p:nvSpPr>
              <p:cNvPr id="13" name="Arc 126"/>
              <p:cNvSpPr>
                <a:spLocks/>
              </p:cNvSpPr>
              <p:nvPr/>
            </p:nvSpPr>
            <p:spPr bwMode="hidden">
              <a:xfrm>
                <a:off x="2940" y="1492"/>
                <a:ext cx="1004" cy="2379"/>
              </a:xfrm>
              <a:custGeom>
                <a:avLst/>
                <a:gdLst>
                  <a:gd name="T0" fmla="*/ 0 w 34812"/>
                  <a:gd name="T1" fmla="*/ 5 h 22305"/>
                  <a:gd name="T2" fmla="*/ 1 w 34812"/>
                  <a:gd name="T3" fmla="*/ 27 h 22305"/>
                  <a:gd name="T4" fmla="*/ 0 w 34812"/>
                  <a:gd name="T5" fmla="*/ 26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it-IT"/>
              </a:p>
            </p:txBody>
          </p:sp>
          <p:sp>
            <p:nvSpPr>
              <p:cNvPr id="14" name="Freeform 127"/>
              <p:cNvSpPr>
                <a:spLocks/>
              </p:cNvSpPr>
              <p:nvPr/>
            </p:nvSpPr>
            <p:spPr bwMode="hidden">
              <a:xfrm>
                <a:off x="3301" y="2635"/>
                <a:ext cx="485" cy="1479"/>
              </a:xfrm>
              <a:custGeom>
                <a:avLst/>
                <a:gdLst>
                  <a:gd name="T0" fmla="*/ 0 w 776"/>
                  <a:gd name="T1" fmla="*/ 16 h 2368"/>
                  <a:gd name="T2" fmla="*/ 59 w 776"/>
                  <a:gd name="T3" fmla="*/ 4 h 2368"/>
                  <a:gd name="T4" fmla="*/ 24 w 776"/>
                  <a:gd name="T5" fmla="*/ 39 h 2368"/>
                  <a:gd name="T6" fmla="*/ 82 w 776"/>
                  <a:gd name="T7" fmla="*/ 39 h 2368"/>
                  <a:gd name="T8" fmla="*/ 47 w 776"/>
                  <a:gd name="T9" fmla="*/ 74 h 2368"/>
                  <a:gd name="T10" fmla="*/ 94 w 776"/>
                  <a:gd name="T11" fmla="*/ 86 h 2368"/>
                  <a:gd name="T12" fmla="*/ 71 w 776"/>
                  <a:gd name="T13" fmla="*/ 109 h 2368"/>
                  <a:gd name="T14" fmla="*/ 118 w 776"/>
                  <a:gd name="T15" fmla="*/ 121 h 2368"/>
                  <a:gd name="T16" fmla="*/ 94 w 776"/>
                  <a:gd name="T17" fmla="*/ 144 h 2368"/>
                  <a:gd name="T18" fmla="*/ 129 w 776"/>
                  <a:gd name="T19" fmla="*/ 156 h 2368"/>
                  <a:gd name="T20" fmla="*/ 118 w 776"/>
                  <a:gd name="T21" fmla="*/ 179 h 2368"/>
                  <a:gd name="T22" fmla="*/ 141 w 776"/>
                  <a:gd name="T23" fmla="*/ 203 h 2368"/>
                  <a:gd name="T24" fmla="*/ 141 w 776"/>
                  <a:gd name="T25" fmla="*/ 226 h 2368"/>
                  <a:gd name="T26" fmla="*/ 164 w 776"/>
                  <a:gd name="T27" fmla="*/ 261 h 2368"/>
                  <a:gd name="T28" fmla="*/ 153 w 776"/>
                  <a:gd name="T29" fmla="*/ 296 h 2368"/>
                  <a:gd name="T30" fmla="*/ 176 w 776"/>
                  <a:gd name="T31" fmla="*/ 320 h 2368"/>
                  <a:gd name="T32" fmla="*/ 164 w 776"/>
                  <a:gd name="T33" fmla="*/ 355 h 2368"/>
                  <a:gd name="T34" fmla="*/ 176 w 776"/>
                  <a:gd name="T35" fmla="*/ 390 h 2368"/>
                  <a:gd name="T36" fmla="*/ 164 w 776"/>
                  <a:gd name="T37" fmla="*/ 413 h 2368"/>
                  <a:gd name="T38" fmla="*/ 188 w 776"/>
                  <a:gd name="T39" fmla="*/ 448 h 2368"/>
                  <a:gd name="T40" fmla="*/ 176 w 776"/>
                  <a:gd name="T41" fmla="*/ 483 h 2368"/>
                  <a:gd name="T42" fmla="*/ 188 w 776"/>
                  <a:gd name="T43" fmla="*/ 530 h 2368"/>
                  <a:gd name="T44" fmla="*/ 176 w 776"/>
                  <a:gd name="T45" fmla="*/ 542 h 2368"/>
                  <a:gd name="T46" fmla="*/ 188 w 776"/>
                  <a:gd name="T47" fmla="*/ 57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it-IT"/>
              </a:p>
            </p:txBody>
          </p:sp>
          <p:sp>
            <p:nvSpPr>
              <p:cNvPr id="15" name="Freeform 128"/>
              <p:cNvSpPr>
                <a:spLocks/>
              </p:cNvSpPr>
              <p:nvPr/>
            </p:nvSpPr>
            <p:spPr bwMode="hidden">
              <a:xfrm rot="19660755" flipV="1">
                <a:off x="2546" y="2150"/>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it-IT"/>
              </a:p>
            </p:txBody>
          </p:sp>
          <p:sp>
            <p:nvSpPr>
              <p:cNvPr id="16" name="Freeform 129"/>
              <p:cNvSpPr>
                <a:spLocks/>
              </p:cNvSpPr>
              <p:nvPr/>
            </p:nvSpPr>
            <p:spPr bwMode="hidden">
              <a:xfrm flipH="1">
                <a:off x="489" y="2504"/>
                <a:ext cx="1085" cy="1524"/>
              </a:xfrm>
              <a:custGeom>
                <a:avLst/>
                <a:gdLst>
                  <a:gd name="T0" fmla="*/ 0 w 776"/>
                  <a:gd name="T1" fmla="*/ 17 h 2368"/>
                  <a:gd name="T2" fmla="*/ 657 w 776"/>
                  <a:gd name="T3" fmla="*/ 4 h 2368"/>
                  <a:gd name="T4" fmla="*/ 261 w 776"/>
                  <a:gd name="T5" fmla="*/ 42 h 2368"/>
                  <a:gd name="T6" fmla="*/ 919 w 776"/>
                  <a:gd name="T7" fmla="*/ 42 h 2368"/>
                  <a:gd name="T8" fmla="*/ 524 w 776"/>
                  <a:gd name="T9" fmla="*/ 81 h 2368"/>
                  <a:gd name="T10" fmla="*/ 1050 w 776"/>
                  <a:gd name="T11" fmla="*/ 94 h 2368"/>
                  <a:gd name="T12" fmla="*/ 787 w 776"/>
                  <a:gd name="T13" fmla="*/ 119 h 2368"/>
                  <a:gd name="T14" fmla="*/ 1312 w 776"/>
                  <a:gd name="T15" fmla="*/ 132 h 2368"/>
                  <a:gd name="T16" fmla="*/ 1050 w 776"/>
                  <a:gd name="T17" fmla="*/ 158 h 2368"/>
                  <a:gd name="T18" fmla="*/ 1443 w 776"/>
                  <a:gd name="T19" fmla="*/ 171 h 2368"/>
                  <a:gd name="T20" fmla="*/ 1312 w 776"/>
                  <a:gd name="T21" fmla="*/ 196 h 2368"/>
                  <a:gd name="T22" fmla="*/ 1574 w 776"/>
                  <a:gd name="T23" fmla="*/ 221 h 2368"/>
                  <a:gd name="T24" fmla="*/ 1574 w 776"/>
                  <a:gd name="T25" fmla="*/ 247 h 2368"/>
                  <a:gd name="T26" fmla="*/ 1837 w 776"/>
                  <a:gd name="T27" fmla="*/ 286 h 2368"/>
                  <a:gd name="T28" fmla="*/ 1704 w 776"/>
                  <a:gd name="T29" fmla="*/ 324 h 2368"/>
                  <a:gd name="T30" fmla="*/ 1969 w 776"/>
                  <a:gd name="T31" fmla="*/ 349 h 2368"/>
                  <a:gd name="T32" fmla="*/ 1837 w 776"/>
                  <a:gd name="T33" fmla="*/ 388 h 2368"/>
                  <a:gd name="T34" fmla="*/ 1969 w 776"/>
                  <a:gd name="T35" fmla="*/ 427 h 2368"/>
                  <a:gd name="T36" fmla="*/ 1837 w 776"/>
                  <a:gd name="T37" fmla="*/ 452 h 2368"/>
                  <a:gd name="T38" fmla="*/ 2100 w 776"/>
                  <a:gd name="T39" fmla="*/ 490 h 2368"/>
                  <a:gd name="T40" fmla="*/ 1969 w 776"/>
                  <a:gd name="T41" fmla="*/ 529 h 2368"/>
                  <a:gd name="T42" fmla="*/ 2100 w 776"/>
                  <a:gd name="T43" fmla="*/ 580 h 2368"/>
                  <a:gd name="T44" fmla="*/ 1969 w 776"/>
                  <a:gd name="T45" fmla="*/ 593 h 2368"/>
                  <a:gd name="T46" fmla="*/ 2100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it-IT"/>
              </a:p>
            </p:txBody>
          </p:sp>
          <p:sp>
            <p:nvSpPr>
              <p:cNvPr id="17" name="Freeform 130"/>
              <p:cNvSpPr>
                <a:spLocks/>
              </p:cNvSpPr>
              <p:nvPr/>
            </p:nvSpPr>
            <p:spPr bwMode="hidden">
              <a:xfrm flipH="1">
                <a:off x="1000" y="893"/>
                <a:ext cx="696" cy="1524"/>
              </a:xfrm>
              <a:custGeom>
                <a:avLst/>
                <a:gdLst>
                  <a:gd name="T0" fmla="*/ 0 w 776"/>
                  <a:gd name="T1" fmla="*/ 17 h 2368"/>
                  <a:gd name="T2" fmla="*/ 173 w 776"/>
                  <a:gd name="T3" fmla="*/ 4 h 2368"/>
                  <a:gd name="T4" fmla="*/ 69 w 776"/>
                  <a:gd name="T5" fmla="*/ 42 h 2368"/>
                  <a:gd name="T6" fmla="*/ 242 w 776"/>
                  <a:gd name="T7" fmla="*/ 42 h 2368"/>
                  <a:gd name="T8" fmla="*/ 138 w 776"/>
                  <a:gd name="T9" fmla="*/ 81 h 2368"/>
                  <a:gd name="T10" fmla="*/ 277 w 776"/>
                  <a:gd name="T11" fmla="*/ 94 h 2368"/>
                  <a:gd name="T12" fmla="*/ 207 w 776"/>
                  <a:gd name="T13" fmla="*/ 119 h 2368"/>
                  <a:gd name="T14" fmla="*/ 347 w 776"/>
                  <a:gd name="T15" fmla="*/ 132 h 2368"/>
                  <a:gd name="T16" fmla="*/ 277 w 776"/>
                  <a:gd name="T17" fmla="*/ 158 h 2368"/>
                  <a:gd name="T18" fmla="*/ 381 w 776"/>
                  <a:gd name="T19" fmla="*/ 171 h 2368"/>
                  <a:gd name="T20" fmla="*/ 347 w 776"/>
                  <a:gd name="T21" fmla="*/ 196 h 2368"/>
                  <a:gd name="T22" fmla="*/ 416 w 776"/>
                  <a:gd name="T23" fmla="*/ 221 h 2368"/>
                  <a:gd name="T24" fmla="*/ 416 w 776"/>
                  <a:gd name="T25" fmla="*/ 247 h 2368"/>
                  <a:gd name="T26" fmla="*/ 485 w 776"/>
                  <a:gd name="T27" fmla="*/ 286 h 2368"/>
                  <a:gd name="T28" fmla="*/ 450 w 776"/>
                  <a:gd name="T29" fmla="*/ 324 h 2368"/>
                  <a:gd name="T30" fmla="*/ 519 w 776"/>
                  <a:gd name="T31" fmla="*/ 349 h 2368"/>
                  <a:gd name="T32" fmla="*/ 485 w 776"/>
                  <a:gd name="T33" fmla="*/ 388 h 2368"/>
                  <a:gd name="T34" fmla="*/ 519 w 776"/>
                  <a:gd name="T35" fmla="*/ 427 h 2368"/>
                  <a:gd name="T36" fmla="*/ 485 w 776"/>
                  <a:gd name="T37" fmla="*/ 452 h 2368"/>
                  <a:gd name="T38" fmla="*/ 554 w 776"/>
                  <a:gd name="T39" fmla="*/ 490 h 2368"/>
                  <a:gd name="T40" fmla="*/ 519 w 776"/>
                  <a:gd name="T41" fmla="*/ 529 h 2368"/>
                  <a:gd name="T42" fmla="*/ 554 w 776"/>
                  <a:gd name="T43" fmla="*/ 580 h 2368"/>
                  <a:gd name="T44" fmla="*/ 519 w 776"/>
                  <a:gd name="T45" fmla="*/ 593 h 2368"/>
                  <a:gd name="T46" fmla="*/ 554 w 776"/>
                  <a:gd name="T47" fmla="*/ 63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it-IT"/>
              </a:p>
            </p:txBody>
          </p:sp>
          <p:sp>
            <p:nvSpPr>
              <p:cNvPr id="18" name="Freeform 131"/>
              <p:cNvSpPr>
                <a:spLocks/>
              </p:cNvSpPr>
              <p:nvPr/>
            </p:nvSpPr>
            <p:spPr bwMode="hidden">
              <a:xfrm>
                <a:off x="4401" y="2280"/>
                <a:ext cx="1007" cy="1601"/>
              </a:xfrm>
              <a:custGeom>
                <a:avLst/>
                <a:gdLst>
                  <a:gd name="T0" fmla="*/ 0 w 776"/>
                  <a:gd name="T1" fmla="*/ 20 h 2368"/>
                  <a:gd name="T2" fmla="*/ 524 w 776"/>
                  <a:gd name="T3" fmla="*/ 5 h 2368"/>
                  <a:gd name="T4" fmla="*/ 210 w 776"/>
                  <a:gd name="T5" fmla="*/ 49 h 2368"/>
                  <a:gd name="T6" fmla="*/ 734 w 776"/>
                  <a:gd name="T7" fmla="*/ 49 h 2368"/>
                  <a:gd name="T8" fmla="*/ 419 w 776"/>
                  <a:gd name="T9" fmla="*/ 94 h 2368"/>
                  <a:gd name="T10" fmla="*/ 838 w 776"/>
                  <a:gd name="T11" fmla="*/ 109 h 2368"/>
                  <a:gd name="T12" fmla="*/ 629 w 776"/>
                  <a:gd name="T13" fmla="*/ 139 h 2368"/>
                  <a:gd name="T14" fmla="*/ 1049 w 776"/>
                  <a:gd name="T15" fmla="*/ 153 h 2368"/>
                  <a:gd name="T16" fmla="*/ 838 w 776"/>
                  <a:gd name="T17" fmla="*/ 183 h 2368"/>
                  <a:gd name="T18" fmla="*/ 1154 w 776"/>
                  <a:gd name="T19" fmla="*/ 198 h 2368"/>
                  <a:gd name="T20" fmla="*/ 1049 w 776"/>
                  <a:gd name="T21" fmla="*/ 228 h 2368"/>
                  <a:gd name="T22" fmla="*/ 1257 w 776"/>
                  <a:gd name="T23" fmla="*/ 258 h 2368"/>
                  <a:gd name="T24" fmla="*/ 1257 w 776"/>
                  <a:gd name="T25" fmla="*/ 287 h 2368"/>
                  <a:gd name="T26" fmla="*/ 1469 w 776"/>
                  <a:gd name="T27" fmla="*/ 331 h 2368"/>
                  <a:gd name="T28" fmla="*/ 1364 w 776"/>
                  <a:gd name="T29" fmla="*/ 376 h 2368"/>
                  <a:gd name="T30" fmla="*/ 1573 w 776"/>
                  <a:gd name="T31" fmla="*/ 406 h 2368"/>
                  <a:gd name="T32" fmla="*/ 1469 w 776"/>
                  <a:gd name="T33" fmla="*/ 450 h 2368"/>
                  <a:gd name="T34" fmla="*/ 1573 w 776"/>
                  <a:gd name="T35" fmla="*/ 495 h 2368"/>
                  <a:gd name="T36" fmla="*/ 1469 w 776"/>
                  <a:gd name="T37" fmla="*/ 524 h 2368"/>
                  <a:gd name="T38" fmla="*/ 1679 w 776"/>
                  <a:gd name="T39" fmla="*/ 569 h 2368"/>
                  <a:gd name="T40" fmla="*/ 1573 w 776"/>
                  <a:gd name="T41" fmla="*/ 613 h 2368"/>
                  <a:gd name="T42" fmla="*/ 1679 w 776"/>
                  <a:gd name="T43" fmla="*/ 673 h 2368"/>
                  <a:gd name="T44" fmla="*/ 1573 w 776"/>
                  <a:gd name="T45" fmla="*/ 688 h 2368"/>
                  <a:gd name="T46" fmla="*/ 1679 w 776"/>
                  <a:gd name="T47" fmla="*/ 73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it-IT"/>
              </a:p>
            </p:txBody>
          </p:sp>
          <p:sp>
            <p:nvSpPr>
              <p:cNvPr id="19" name="Freeform 132"/>
              <p:cNvSpPr>
                <a:spLocks/>
              </p:cNvSpPr>
              <p:nvPr/>
            </p:nvSpPr>
            <p:spPr bwMode="hidden">
              <a:xfrm>
                <a:off x="3878" y="1470"/>
                <a:ext cx="1518" cy="1067"/>
              </a:xfrm>
              <a:custGeom>
                <a:avLst/>
                <a:gdLst>
                  <a:gd name="T0" fmla="*/ 0 w 776"/>
                  <a:gd name="T1" fmla="*/ 6 h 2368"/>
                  <a:gd name="T2" fmla="*/ 1794 w 776"/>
                  <a:gd name="T3" fmla="*/ 1 h 2368"/>
                  <a:gd name="T4" fmla="*/ 720 w 776"/>
                  <a:gd name="T5" fmla="*/ 14 h 2368"/>
                  <a:gd name="T6" fmla="*/ 2514 w 776"/>
                  <a:gd name="T7" fmla="*/ 14 h 2368"/>
                  <a:gd name="T8" fmla="*/ 1440 w 776"/>
                  <a:gd name="T9" fmla="*/ 28 h 2368"/>
                  <a:gd name="T10" fmla="*/ 2874 w 776"/>
                  <a:gd name="T11" fmla="*/ 32 h 2368"/>
                  <a:gd name="T12" fmla="*/ 2154 w 776"/>
                  <a:gd name="T13" fmla="*/ 41 h 2368"/>
                  <a:gd name="T14" fmla="*/ 3594 w 776"/>
                  <a:gd name="T15" fmla="*/ 45 h 2368"/>
                  <a:gd name="T16" fmla="*/ 2874 w 776"/>
                  <a:gd name="T17" fmla="*/ 54 h 2368"/>
                  <a:gd name="T18" fmla="*/ 3953 w 776"/>
                  <a:gd name="T19" fmla="*/ 59 h 2368"/>
                  <a:gd name="T20" fmla="*/ 3594 w 776"/>
                  <a:gd name="T21" fmla="*/ 68 h 2368"/>
                  <a:gd name="T22" fmla="*/ 4313 w 776"/>
                  <a:gd name="T23" fmla="*/ 76 h 2368"/>
                  <a:gd name="T24" fmla="*/ 4313 w 776"/>
                  <a:gd name="T25" fmla="*/ 85 h 2368"/>
                  <a:gd name="T26" fmla="*/ 5031 w 776"/>
                  <a:gd name="T27" fmla="*/ 98 h 2368"/>
                  <a:gd name="T28" fmla="*/ 4673 w 776"/>
                  <a:gd name="T29" fmla="*/ 111 h 2368"/>
                  <a:gd name="T30" fmla="*/ 5387 w 776"/>
                  <a:gd name="T31" fmla="*/ 120 h 2368"/>
                  <a:gd name="T32" fmla="*/ 5031 w 776"/>
                  <a:gd name="T33" fmla="*/ 133 h 2368"/>
                  <a:gd name="T34" fmla="*/ 5387 w 776"/>
                  <a:gd name="T35" fmla="*/ 146 h 2368"/>
                  <a:gd name="T36" fmla="*/ 5031 w 776"/>
                  <a:gd name="T37" fmla="*/ 155 h 2368"/>
                  <a:gd name="T38" fmla="*/ 5747 w 776"/>
                  <a:gd name="T39" fmla="*/ 169 h 2368"/>
                  <a:gd name="T40" fmla="*/ 5387 w 776"/>
                  <a:gd name="T41" fmla="*/ 182 h 2368"/>
                  <a:gd name="T42" fmla="*/ 5747 w 776"/>
                  <a:gd name="T43" fmla="*/ 199 h 2368"/>
                  <a:gd name="T44" fmla="*/ 5387 w 776"/>
                  <a:gd name="T45" fmla="*/ 203 h 2368"/>
                  <a:gd name="T46" fmla="*/ 5747 w 776"/>
                  <a:gd name="T47" fmla="*/ 21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it-IT"/>
              </a:p>
            </p:txBody>
          </p:sp>
          <p:sp>
            <p:nvSpPr>
              <p:cNvPr id="20" name="Freeform 133"/>
              <p:cNvSpPr>
                <a:spLocks/>
              </p:cNvSpPr>
              <p:nvPr/>
            </p:nvSpPr>
            <p:spPr bwMode="hidden">
              <a:xfrm>
                <a:off x="3934" y="337"/>
                <a:ext cx="663" cy="1434"/>
              </a:xfrm>
              <a:custGeom>
                <a:avLst/>
                <a:gdLst>
                  <a:gd name="T0" fmla="*/ 0 w 776"/>
                  <a:gd name="T1" fmla="*/ 15 h 2368"/>
                  <a:gd name="T2" fmla="*/ 150 w 776"/>
                  <a:gd name="T3" fmla="*/ 4 h 2368"/>
                  <a:gd name="T4" fmla="*/ 60 w 776"/>
                  <a:gd name="T5" fmla="*/ 36 h 2368"/>
                  <a:gd name="T6" fmla="*/ 209 w 776"/>
                  <a:gd name="T7" fmla="*/ 36 h 2368"/>
                  <a:gd name="T8" fmla="*/ 120 w 776"/>
                  <a:gd name="T9" fmla="*/ 67 h 2368"/>
                  <a:gd name="T10" fmla="*/ 239 w 776"/>
                  <a:gd name="T11" fmla="*/ 78 h 2368"/>
                  <a:gd name="T12" fmla="*/ 179 w 776"/>
                  <a:gd name="T13" fmla="*/ 99 h 2368"/>
                  <a:gd name="T14" fmla="*/ 299 w 776"/>
                  <a:gd name="T15" fmla="*/ 110 h 2368"/>
                  <a:gd name="T16" fmla="*/ 239 w 776"/>
                  <a:gd name="T17" fmla="*/ 131 h 2368"/>
                  <a:gd name="T18" fmla="*/ 329 w 776"/>
                  <a:gd name="T19" fmla="*/ 142 h 2368"/>
                  <a:gd name="T20" fmla="*/ 299 w 776"/>
                  <a:gd name="T21" fmla="*/ 164 h 2368"/>
                  <a:gd name="T22" fmla="*/ 359 w 776"/>
                  <a:gd name="T23" fmla="*/ 185 h 2368"/>
                  <a:gd name="T24" fmla="*/ 359 w 776"/>
                  <a:gd name="T25" fmla="*/ 206 h 2368"/>
                  <a:gd name="T26" fmla="*/ 419 w 776"/>
                  <a:gd name="T27" fmla="*/ 238 h 2368"/>
                  <a:gd name="T28" fmla="*/ 389 w 776"/>
                  <a:gd name="T29" fmla="*/ 270 h 2368"/>
                  <a:gd name="T30" fmla="*/ 449 w 776"/>
                  <a:gd name="T31" fmla="*/ 291 h 2368"/>
                  <a:gd name="T32" fmla="*/ 419 w 776"/>
                  <a:gd name="T33" fmla="*/ 323 h 2368"/>
                  <a:gd name="T34" fmla="*/ 449 w 776"/>
                  <a:gd name="T35" fmla="*/ 355 h 2368"/>
                  <a:gd name="T36" fmla="*/ 419 w 776"/>
                  <a:gd name="T37" fmla="*/ 377 h 2368"/>
                  <a:gd name="T38" fmla="*/ 478 w 776"/>
                  <a:gd name="T39" fmla="*/ 409 h 2368"/>
                  <a:gd name="T40" fmla="*/ 449 w 776"/>
                  <a:gd name="T41" fmla="*/ 440 h 2368"/>
                  <a:gd name="T42" fmla="*/ 478 w 776"/>
                  <a:gd name="T43" fmla="*/ 483 h 2368"/>
                  <a:gd name="T44" fmla="*/ 449 w 776"/>
                  <a:gd name="T45" fmla="*/ 494 h 2368"/>
                  <a:gd name="T46" fmla="*/ 478 w 776"/>
                  <a:gd name="T47" fmla="*/ 52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it-IT"/>
              </a:p>
            </p:txBody>
          </p:sp>
          <p:sp>
            <p:nvSpPr>
              <p:cNvPr id="21" name="Freeform 134"/>
              <p:cNvSpPr>
                <a:spLocks/>
              </p:cNvSpPr>
              <p:nvPr/>
            </p:nvSpPr>
            <p:spPr bwMode="hidden">
              <a:xfrm rot="1346631" flipH="1">
                <a:off x="1702" y="1506"/>
                <a:ext cx="442" cy="837"/>
              </a:xfrm>
              <a:custGeom>
                <a:avLst/>
                <a:gdLst>
                  <a:gd name="T0" fmla="*/ 0 w 776"/>
                  <a:gd name="T1" fmla="*/ 3 h 2368"/>
                  <a:gd name="T2" fmla="*/ 44 w 776"/>
                  <a:gd name="T3" fmla="*/ 1 h 2368"/>
                  <a:gd name="T4" fmla="*/ 18 w 776"/>
                  <a:gd name="T5" fmla="*/ 7 h 2368"/>
                  <a:gd name="T6" fmla="*/ 62 w 776"/>
                  <a:gd name="T7" fmla="*/ 7 h 2368"/>
                  <a:gd name="T8" fmla="*/ 35 w 776"/>
                  <a:gd name="T9" fmla="*/ 13 h 2368"/>
                  <a:gd name="T10" fmla="*/ 71 w 776"/>
                  <a:gd name="T11" fmla="*/ 16 h 2368"/>
                  <a:gd name="T12" fmla="*/ 53 w 776"/>
                  <a:gd name="T13" fmla="*/ 20 h 2368"/>
                  <a:gd name="T14" fmla="*/ 88 w 776"/>
                  <a:gd name="T15" fmla="*/ 22 h 2368"/>
                  <a:gd name="T16" fmla="*/ 71 w 776"/>
                  <a:gd name="T17" fmla="*/ 26 h 2368"/>
                  <a:gd name="T18" fmla="*/ 97 w 776"/>
                  <a:gd name="T19" fmla="*/ 28 h 2368"/>
                  <a:gd name="T20" fmla="*/ 88 w 776"/>
                  <a:gd name="T21" fmla="*/ 33 h 2368"/>
                  <a:gd name="T22" fmla="*/ 107 w 776"/>
                  <a:gd name="T23" fmla="*/ 37 h 2368"/>
                  <a:gd name="T24" fmla="*/ 107 w 776"/>
                  <a:gd name="T25" fmla="*/ 41 h 2368"/>
                  <a:gd name="T26" fmla="*/ 124 w 776"/>
                  <a:gd name="T27" fmla="*/ 47 h 2368"/>
                  <a:gd name="T28" fmla="*/ 115 w 776"/>
                  <a:gd name="T29" fmla="*/ 54 h 2368"/>
                  <a:gd name="T30" fmla="*/ 133 w 776"/>
                  <a:gd name="T31" fmla="*/ 58 h 2368"/>
                  <a:gd name="T32" fmla="*/ 124 w 776"/>
                  <a:gd name="T33" fmla="*/ 64 h 2368"/>
                  <a:gd name="T34" fmla="*/ 133 w 776"/>
                  <a:gd name="T35" fmla="*/ 71 h 2368"/>
                  <a:gd name="T36" fmla="*/ 124 w 776"/>
                  <a:gd name="T37" fmla="*/ 75 h 2368"/>
                  <a:gd name="T38" fmla="*/ 142 w 776"/>
                  <a:gd name="T39" fmla="*/ 81 h 2368"/>
                  <a:gd name="T40" fmla="*/ 133 w 776"/>
                  <a:gd name="T41" fmla="*/ 88 h 2368"/>
                  <a:gd name="T42" fmla="*/ 142 w 776"/>
                  <a:gd name="T43" fmla="*/ 96 h 2368"/>
                  <a:gd name="T44" fmla="*/ 133 w 776"/>
                  <a:gd name="T45" fmla="*/ 98 h 2368"/>
                  <a:gd name="T46" fmla="*/ 142 w 776"/>
                  <a:gd name="T47" fmla="*/ 10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it-IT"/>
              </a:p>
            </p:txBody>
          </p:sp>
        </p:grpSp>
      </p:grpSp>
      <p:sp>
        <p:nvSpPr>
          <p:cNvPr id="49287" name="Rectangle 135"/>
          <p:cNvSpPr>
            <a:spLocks noGrp="1" noChangeArrowheads="1"/>
          </p:cNvSpPr>
          <p:nvPr>
            <p:ph type="ctrTitle" sz="quarter"/>
          </p:nvPr>
        </p:nvSpPr>
        <p:spPr>
          <a:xfrm>
            <a:off x="685800" y="1827213"/>
            <a:ext cx="7772400" cy="1627187"/>
          </a:xfrm>
        </p:spPr>
        <p:txBody>
          <a:bodyPr/>
          <a:lstStyle>
            <a:lvl1pPr>
              <a:defRPr/>
            </a:lvl1pPr>
          </a:lstStyle>
          <a:p>
            <a:pPr lvl="0"/>
            <a:r>
              <a:rPr lang="it-IT" altLang="it-IT" noProof="0" smtClean="0"/>
              <a:t>Fare clic per modificare lo stile del titolo</a:t>
            </a:r>
          </a:p>
        </p:txBody>
      </p:sp>
      <p:sp>
        <p:nvSpPr>
          <p:cNvPr id="49288"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it-IT" altLang="it-IT" noProof="0" smtClean="0"/>
              <a:t>Fare clic per modificare lo stile del sottotitolo dello schema</a:t>
            </a:r>
          </a:p>
        </p:txBody>
      </p:sp>
      <p:sp>
        <p:nvSpPr>
          <p:cNvPr id="137" name="Rectangle 137"/>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it-IT" altLang="it-IT"/>
          </a:p>
        </p:txBody>
      </p:sp>
      <p:sp>
        <p:nvSpPr>
          <p:cNvPr id="138" name="Rectangle 13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it-IT" altLang="it-IT"/>
          </a:p>
        </p:txBody>
      </p:sp>
      <p:sp>
        <p:nvSpPr>
          <p:cNvPr id="139" name="Rectangle 139"/>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67AD02FB-CA6A-418F-BDC8-CC4AA4C4733C}" type="slidenum">
              <a:rPr lang="it-IT" altLang="it-IT"/>
              <a:pPr/>
              <a:t>‹N›</a:t>
            </a:fld>
            <a:endParaRPr lang="it-IT" altLang="it-IT"/>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39"/>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140"/>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141"/>
          <p:cNvSpPr>
            <a:spLocks noGrp="1" noChangeArrowheads="1"/>
          </p:cNvSpPr>
          <p:nvPr>
            <p:ph type="sldNum" sz="quarter" idx="12"/>
          </p:nvPr>
        </p:nvSpPr>
        <p:spPr>
          <a:ln/>
        </p:spPr>
        <p:txBody>
          <a:bodyPr/>
          <a:lstStyle>
            <a:lvl1pPr>
              <a:defRPr/>
            </a:lvl1pPr>
          </a:lstStyle>
          <a:p>
            <a:fld id="{9ABFBD1A-1060-4F13-A19E-A5D511219FDB}" type="slidenum">
              <a:rPr lang="it-IT" altLang="it-IT"/>
              <a:pPr/>
              <a:t>‹N›</a:t>
            </a:fld>
            <a:endParaRPr lang="it-IT" altLang="it-IT"/>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139"/>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140"/>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141"/>
          <p:cNvSpPr>
            <a:spLocks noGrp="1" noChangeArrowheads="1"/>
          </p:cNvSpPr>
          <p:nvPr>
            <p:ph type="sldNum" sz="quarter" idx="12"/>
          </p:nvPr>
        </p:nvSpPr>
        <p:spPr>
          <a:ln/>
        </p:spPr>
        <p:txBody>
          <a:bodyPr/>
          <a:lstStyle>
            <a:lvl1pPr>
              <a:defRPr/>
            </a:lvl1pPr>
          </a:lstStyle>
          <a:p>
            <a:fld id="{7EDFA372-E697-467F-B298-20C569D2A63F}" type="slidenum">
              <a:rPr lang="it-IT" altLang="it-IT"/>
              <a:pPr/>
              <a:t>‹N›</a:t>
            </a:fld>
            <a:endParaRPr lang="it-IT" altLang="it-IT"/>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39"/>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140"/>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141"/>
          <p:cNvSpPr>
            <a:spLocks noGrp="1" noChangeArrowheads="1"/>
          </p:cNvSpPr>
          <p:nvPr>
            <p:ph type="sldNum" sz="quarter" idx="12"/>
          </p:nvPr>
        </p:nvSpPr>
        <p:spPr>
          <a:ln/>
        </p:spPr>
        <p:txBody>
          <a:bodyPr/>
          <a:lstStyle>
            <a:lvl1pPr>
              <a:defRPr/>
            </a:lvl1pPr>
          </a:lstStyle>
          <a:p>
            <a:fld id="{34608E9B-BAF1-4B8C-A658-2429C242DAC6}" type="slidenum">
              <a:rPr lang="it-IT" altLang="it-IT"/>
              <a:pPr/>
              <a:t>‹N›</a:t>
            </a:fld>
            <a:endParaRPr lang="it-IT" altLang="it-IT"/>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39"/>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140"/>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141"/>
          <p:cNvSpPr>
            <a:spLocks noGrp="1" noChangeArrowheads="1"/>
          </p:cNvSpPr>
          <p:nvPr>
            <p:ph type="sldNum" sz="quarter" idx="12"/>
          </p:nvPr>
        </p:nvSpPr>
        <p:spPr>
          <a:ln/>
        </p:spPr>
        <p:txBody>
          <a:bodyPr/>
          <a:lstStyle>
            <a:lvl1pPr>
              <a:defRPr/>
            </a:lvl1pPr>
          </a:lstStyle>
          <a:p>
            <a:fld id="{52B5719E-3DCB-4338-B0BD-BE9C047A9D68}" type="slidenum">
              <a:rPr lang="it-IT" altLang="it-IT"/>
              <a:pPr/>
              <a:t>‹N›</a:t>
            </a:fld>
            <a:endParaRPr lang="it-IT" altLang="it-IT"/>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39"/>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140"/>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141"/>
          <p:cNvSpPr>
            <a:spLocks noGrp="1" noChangeArrowheads="1"/>
          </p:cNvSpPr>
          <p:nvPr>
            <p:ph type="sldNum" sz="quarter" idx="12"/>
          </p:nvPr>
        </p:nvSpPr>
        <p:spPr>
          <a:ln/>
        </p:spPr>
        <p:txBody>
          <a:bodyPr/>
          <a:lstStyle>
            <a:lvl1pPr>
              <a:defRPr/>
            </a:lvl1pPr>
          </a:lstStyle>
          <a:p>
            <a:fld id="{2145F460-20B1-48DD-865F-11861E51C002}" type="slidenum">
              <a:rPr lang="it-IT" altLang="it-IT"/>
              <a:pPr/>
              <a:t>‹N›</a:t>
            </a:fld>
            <a:endParaRPr lang="it-IT" altLang="it-IT"/>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140"/>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141"/>
          <p:cNvSpPr>
            <a:spLocks noGrp="1" noChangeArrowheads="1"/>
          </p:cNvSpPr>
          <p:nvPr>
            <p:ph type="sldNum" sz="quarter" idx="12"/>
          </p:nvPr>
        </p:nvSpPr>
        <p:spPr>
          <a:ln/>
        </p:spPr>
        <p:txBody>
          <a:bodyPr/>
          <a:lstStyle>
            <a:lvl1pPr>
              <a:defRPr/>
            </a:lvl1pPr>
          </a:lstStyle>
          <a:p>
            <a:fld id="{2A3D5B07-920C-4047-A561-D39FA491CC1E}" type="slidenum">
              <a:rPr lang="it-IT" altLang="it-IT"/>
              <a:pPr/>
              <a:t>‹N›</a:t>
            </a:fld>
            <a:endParaRPr lang="it-IT" altLang="it-IT"/>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2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2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26"/>
          <p:cNvSpPr>
            <a:spLocks noGrp="1" noChangeArrowheads="1"/>
          </p:cNvSpPr>
          <p:nvPr>
            <p:ph type="sldNum" sz="quarter" idx="12"/>
          </p:nvPr>
        </p:nvSpPr>
        <p:spPr>
          <a:ln/>
        </p:spPr>
        <p:txBody>
          <a:bodyPr/>
          <a:lstStyle>
            <a:lvl1pPr>
              <a:defRPr/>
            </a:lvl1pPr>
          </a:lstStyle>
          <a:p>
            <a:fld id="{8432F81F-C471-46B5-94A8-D0ADF2BA5480}" type="slidenum">
              <a:rPr lang="it-IT" altLang="it-IT"/>
              <a:pPr/>
              <a:t>‹N›</a:t>
            </a:fld>
            <a:endParaRPr lang="it-IT" altLang="it-IT"/>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139"/>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140"/>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141"/>
          <p:cNvSpPr>
            <a:spLocks noGrp="1" noChangeArrowheads="1"/>
          </p:cNvSpPr>
          <p:nvPr>
            <p:ph type="sldNum" sz="quarter" idx="12"/>
          </p:nvPr>
        </p:nvSpPr>
        <p:spPr>
          <a:ln/>
        </p:spPr>
        <p:txBody>
          <a:bodyPr/>
          <a:lstStyle>
            <a:lvl1pPr>
              <a:defRPr/>
            </a:lvl1pPr>
          </a:lstStyle>
          <a:p>
            <a:fld id="{BE6ACD24-B457-43E1-801F-D7891517DD03}" type="slidenum">
              <a:rPr lang="it-IT" altLang="it-IT"/>
              <a:pPr/>
              <a:t>‹N›</a:t>
            </a:fld>
            <a:endParaRPr lang="it-IT" altLang="it-IT"/>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139"/>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140"/>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141"/>
          <p:cNvSpPr>
            <a:spLocks noGrp="1" noChangeArrowheads="1"/>
          </p:cNvSpPr>
          <p:nvPr>
            <p:ph type="sldNum" sz="quarter" idx="12"/>
          </p:nvPr>
        </p:nvSpPr>
        <p:spPr>
          <a:ln/>
        </p:spPr>
        <p:txBody>
          <a:bodyPr/>
          <a:lstStyle>
            <a:lvl1pPr>
              <a:defRPr/>
            </a:lvl1pPr>
          </a:lstStyle>
          <a:p>
            <a:fld id="{2519E10B-AF07-486E-B650-723B6395118E}" type="slidenum">
              <a:rPr lang="it-IT" altLang="it-IT"/>
              <a:pPr/>
              <a:t>‹N›</a:t>
            </a:fld>
            <a:endParaRPr lang="it-IT" altLang="it-IT"/>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39"/>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140"/>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141"/>
          <p:cNvSpPr>
            <a:spLocks noGrp="1" noChangeArrowheads="1"/>
          </p:cNvSpPr>
          <p:nvPr>
            <p:ph type="sldNum" sz="quarter" idx="12"/>
          </p:nvPr>
        </p:nvSpPr>
        <p:spPr>
          <a:ln/>
        </p:spPr>
        <p:txBody>
          <a:bodyPr/>
          <a:lstStyle>
            <a:lvl1pPr>
              <a:defRPr/>
            </a:lvl1pPr>
          </a:lstStyle>
          <a:p>
            <a:fld id="{856D66CD-494E-4AEB-ACC4-60A24B30D385}" type="slidenum">
              <a:rPr lang="it-IT" altLang="it-IT"/>
              <a:pPr/>
              <a:t>‹N›</a:t>
            </a:fld>
            <a:endParaRPr lang="it-IT" altLang="it-IT"/>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301625"/>
            <a:ext cx="1943100" cy="57943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301625"/>
            <a:ext cx="5676900" cy="57943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39"/>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140"/>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141"/>
          <p:cNvSpPr>
            <a:spLocks noGrp="1" noChangeArrowheads="1"/>
          </p:cNvSpPr>
          <p:nvPr>
            <p:ph type="sldNum" sz="quarter" idx="12"/>
          </p:nvPr>
        </p:nvSpPr>
        <p:spPr>
          <a:ln/>
        </p:spPr>
        <p:txBody>
          <a:bodyPr/>
          <a:lstStyle>
            <a:lvl1pPr>
              <a:defRPr/>
            </a:lvl1pPr>
          </a:lstStyle>
          <a:p>
            <a:fld id="{B4E5A419-F4E0-4E0C-A77D-BA6EF38E8497}" type="slidenum">
              <a:rPr lang="it-IT" altLang="it-IT"/>
              <a:pPr/>
              <a:t>‹N›</a:t>
            </a:fld>
            <a:endParaRPr lang="it-IT" altLang="it-IT"/>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it-IT"/>
            </a:p>
          </p:txBody>
        </p:sp>
      </p:grpSp>
      <p:sp>
        <p:nvSpPr>
          <p:cNvPr id="5325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it-IT" altLang="it-IT" noProof="0" smtClean="0"/>
              <a:t>Fare clic per modificare lo stile del sottotitolo dello schema</a:t>
            </a:r>
          </a:p>
        </p:txBody>
      </p:sp>
      <p:sp>
        <p:nvSpPr>
          <p:cNvPr id="5325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it-IT" altLang="it-IT" noProof="0" smtClean="0"/>
              <a:t>Fare clic per modificare lo stile del titolo</a:t>
            </a:r>
          </a:p>
        </p:txBody>
      </p:sp>
      <p:sp>
        <p:nvSpPr>
          <p:cNvPr id="7" name="Rectangle 6"/>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it-IT" altLang="it-IT"/>
          </a:p>
        </p:txBody>
      </p:sp>
      <p:sp>
        <p:nvSpPr>
          <p:cNvPr id="8" name="Rectangle 7"/>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it-IT" altLang="it-IT"/>
          </a:p>
        </p:txBody>
      </p:sp>
      <p:sp>
        <p:nvSpPr>
          <p:cNvPr id="9" name="Rectangle 8"/>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6ECE13A3-B9B0-43F5-B5F9-AAA9E8665DD0}" type="slidenum">
              <a:rPr lang="it-IT" altLang="it-IT"/>
              <a:pPr/>
              <a:t>‹N›</a:t>
            </a:fld>
            <a:endParaRPr lang="it-IT" altLang="it-IT"/>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8"/>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9"/>
          <p:cNvSpPr>
            <a:spLocks noGrp="1" noChangeArrowheads="1"/>
          </p:cNvSpPr>
          <p:nvPr>
            <p:ph type="sldNum" sz="quarter" idx="12"/>
          </p:nvPr>
        </p:nvSpPr>
        <p:spPr>
          <a:ln/>
        </p:spPr>
        <p:txBody>
          <a:bodyPr/>
          <a:lstStyle>
            <a:lvl1pPr>
              <a:defRPr/>
            </a:lvl1pPr>
          </a:lstStyle>
          <a:p>
            <a:fld id="{37C2EFE2-7924-4394-BEF1-32280BD21A41}" type="slidenum">
              <a:rPr lang="it-IT" altLang="it-IT"/>
              <a:pPr/>
              <a:t>‹N›</a:t>
            </a:fld>
            <a:endParaRPr lang="it-IT" altLang="it-IT"/>
          </a:p>
        </p:txBody>
      </p:sp>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7"/>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8"/>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9"/>
          <p:cNvSpPr>
            <a:spLocks noGrp="1" noChangeArrowheads="1"/>
          </p:cNvSpPr>
          <p:nvPr>
            <p:ph type="sldNum" sz="quarter" idx="12"/>
          </p:nvPr>
        </p:nvSpPr>
        <p:spPr>
          <a:ln/>
        </p:spPr>
        <p:txBody>
          <a:bodyPr/>
          <a:lstStyle>
            <a:lvl1pPr>
              <a:defRPr/>
            </a:lvl1pPr>
          </a:lstStyle>
          <a:p>
            <a:fld id="{3305A8A6-8B13-4BE7-B7C9-0718DAE3E8E9}" type="slidenum">
              <a:rPr lang="it-IT" altLang="it-IT"/>
              <a:pPr/>
              <a:t>‹N›</a:t>
            </a:fld>
            <a:endParaRPr lang="it-IT" altLang="it-IT"/>
          </a:p>
        </p:txBody>
      </p:sp>
    </p:spTree>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7"/>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8"/>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9"/>
          <p:cNvSpPr>
            <a:spLocks noGrp="1" noChangeArrowheads="1"/>
          </p:cNvSpPr>
          <p:nvPr>
            <p:ph type="sldNum" sz="quarter" idx="12"/>
          </p:nvPr>
        </p:nvSpPr>
        <p:spPr>
          <a:ln/>
        </p:spPr>
        <p:txBody>
          <a:bodyPr/>
          <a:lstStyle>
            <a:lvl1pPr>
              <a:defRPr/>
            </a:lvl1pPr>
          </a:lstStyle>
          <a:p>
            <a:fld id="{AA1E4BA1-C52E-4644-A9C3-C6D3E80D14AF}" type="slidenum">
              <a:rPr lang="it-IT" altLang="it-IT"/>
              <a:pPr/>
              <a:t>‹N›</a:t>
            </a:fld>
            <a:endParaRPr lang="it-IT" altLang="it-IT"/>
          </a:p>
        </p:txBody>
      </p:sp>
    </p:spTree>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7"/>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8"/>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9"/>
          <p:cNvSpPr>
            <a:spLocks noGrp="1" noChangeArrowheads="1"/>
          </p:cNvSpPr>
          <p:nvPr>
            <p:ph type="sldNum" sz="quarter" idx="12"/>
          </p:nvPr>
        </p:nvSpPr>
        <p:spPr>
          <a:ln/>
        </p:spPr>
        <p:txBody>
          <a:bodyPr/>
          <a:lstStyle>
            <a:lvl1pPr>
              <a:defRPr/>
            </a:lvl1pPr>
          </a:lstStyle>
          <a:p>
            <a:fld id="{B908F01D-41CA-486B-9FB2-E481379E3662}" type="slidenum">
              <a:rPr lang="it-IT" altLang="it-IT"/>
              <a:pPr/>
              <a:t>‹N›</a:t>
            </a:fld>
            <a:endParaRPr lang="it-IT" altLang="it-IT"/>
          </a:p>
        </p:txBody>
      </p:sp>
    </p:spTree>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7"/>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8"/>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9"/>
          <p:cNvSpPr>
            <a:spLocks noGrp="1" noChangeArrowheads="1"/>
          </p:cNvSpPr>
          <p:nvPr>
            <p:ph type="sldNum" sz="quarter" idx="12"/>
          </p:nvPr>
        </p:nvSpPr>
        <p:spPr>
          <a:ln/>
        </p:spPr>
        <p:txBody>
          <a:bodyPr/>
          <a:lstStyle>
            <a:lvl1pPr>
              <a:defRPr/>
            </a:lvl1pPr>
          </a:lstStyle>
          <a:p>
            <a:fld id="{3568C23A-8804-4C86-A2A2-6A362C362DA0}" type="slidenum">
              <a:rPr lang="it-IT" altLang="it-IT"/>
              <a:pPr/>
              <a:t>‹N›</a:t>
            </a:fld>
            <a:endParaRPr lang="it-IT" altLang="it-IT"/>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495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6"/>
          <p:cNvSpPr>
            <a:spLocks noGrp="1" noChangeArrowheads="1"/>
          </p:cNvSpPr>
          <p:nvPr>
            <p:ph type="sldNum" sz="quarter" idx="12"/>
          </p:nvPr>
        </p:nvSpPr>
        <p:spPr>
          <a:ln/>
        </p:spPr>
        <p:txBody>
          <a:bodyPr/>
          <a:lstStyle>
            <a:lvl1pPr>
              <a:defRPr/>
            </a:lvl1pPr>
          </a:lstStyle>
          <a:p>
            <a:fld id="{0C9E267D-503B-440A-A298-BDE49E9C398D}" type="slidenum">
              <a:rPr lang="it-IT" altLang="it-IT"/>
              <a:pPr/>
              <a:t>‹N›</a:t>
            </a:fld>
            <a:endParaRPr lang="it-IT" altLang="it-IT"/>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8"/>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9"/>
          <p:cNvSpPr>
            <a:spLocks noGrp="1" noChangeArrowheads="1"/>
          </p:cNvSpPr>
          <p:nvPr>
            <p:ph type="sldNum" sz="quarter" idx="12"/>
          </p:nvPr>
        </p:nvSpPr>
        <p:spPr>
          <a:ln/>
        </p:spPr>
        <p:txBody>
          <a:bodyPr/>
          <a:lstStyle>
            <a:lvl1pPr>
              <a:defRPr/>
            </a:lvl1pPr>
          </a:lstStyle>
          <a:p>
            <a:fld id="{8B5BA931-B0BF-495F-87DE-66D1BCA791B7}" type="slidenum">
              <a:rPr lang="it-IT" altLang="it-IT"/>
              <a:pPr/>
              <a:t>‹N›</a:t>
            </a:fld>
            <a:endParaRPr lang="it-IT" altLang="it-IT"/>
          </a:p>
        </p:txBody>
      </p:sp>
    </p:spTree>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7"/>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8"/>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9"/>
          <p:cNvSpPr>
            <a:spLocks noGrp="1" noChangeArrowheads="1"/>
          </p:cNvSpPr>
          <p:nvPr>
            <p:ph type="sldNum" sz="quarter" idx="12"/>
          </p:nvPr>
        </p:nvSpPr>
        <p:spPr>
          <a:ln/>
        </p:spPr>
        <p:txBody>
          <a:bodyPr/>
          <a:lstStyle>
            <a:lvl1pPr>
              <a:defRPr/>
            </a:lvl1pPr>
          </a:lstStyle>
          <a:p>
            <a:fld id="{B75D0CFC-B435-439A-8F5F-D251C4B5E216}" type="slidenum">
              <a:rPr lang="it-IT" altLang="it-IT"/>
              <a:pPr/>
              <a:t>‹N›</a:t>
            </a:fld>
            <a:endParaRPr lang="it-IT" altLang="it-IT"/>
          </a:p>
        </p:txBody>
      </p:sp>
    </p:spTree>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7"/>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8"/>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9"/>
          <p:cNvSpPr>
            <a:spLocks noGrp="1" noChangeArrowheads="1"/>
          </p:cNvSpPr>
          <p:nvPr>
            <p:ph type="sldNum" sz="quarter" idx="12"/>
          </p:nvPr>
        </p:nvSpPr>
        <p:spPr>
          <a:ln/>
        </p:spPr>
        <p:txBody>
          <a:bodyPr/>
          <a:lstStyle>
            <a:lvl1pPr>
              <a:defRPr/>
            </a:lvl1pPr>
          </a:lstStyle>
          <a:p>
            <a:fld id="{03A5FFF0-4969-4A7F-BDF3-9602C382ED2F}" type="slidenum">
              <a:rPr lang="it-IT" altLang="it-IT"/>
              <a:pPr/>
              <a:t>‹N›</a:t>
            </a:fld>
            <a:endParaRPr lang="it-IT" altLang="it-IT"/>
          </a:p>
        </p:txBody>
      </p:sp>
    </p:spTree>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8"/>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9"/>
          <p:cNvSpPr>
            <a:spLocks noGrp="1" noChangeArrowheads="1"/>
          </p:cNvSpPr>
          <p:nvPr>
            <p:ph type="sldNum" sz="quarter" idx="12"/>
          </p:nvPr>
        </p:nvSpPr>
        <p:spPr>
          <a:ln/>
        </p:spPr>
        <p:txBody>
          <a:bodyPr/>
          <a:lstStyle>
            <a:lvl1pPr>
              <a:defRPr/>
            </a:lvl1pPr>
          </a:lstStyle>
          <a:p>
            <a:fld id="{C9BAB215-4808-4A8E-96B0-A3CFCE0AE215}" type="slidenum">
              <a:rPr lang="it-IT" altLang="it-IT"/>
              <a:pPr/>
              <a:t>‹N›</a:t>
            </a:fld>
            <a:endParaRPr lang="it-IT" altLang="it-IT"/>
          </a:p>
        </p:txBody>
      </p:sp>
    </p:spTree>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2136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2136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7"/>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8"/>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9"/>
          <p:cNvSpPr>
            <a:spLocks noGrp="1" noChangeArrowheads="1"/>
          </p:cNvSpPr>
          <p:nvPr>
            <p:ph type="sldNum" sz="quarter" idx="12"/>
          </p:nvPr>
        </p:nvSpPr>
        <p:spPr>
          <a:ln/>
        </p:spPr>
        <p:txBody>
          <a:bodyPr/>
          <a:lstStyle>
            <a:lvl1pPr>
              <a:defRPr/>
            </a:lvl1pPr>
          </a:lstStyle>
          <a:p>
            <a:fld id="{A09E9A1A-05C4-47D7-8E22-0964BC5EBABF}" type="slidenum">
              <a:rPr lang="it-IT" altLang="it-IT"/>
              <a:pPr/>
              <a:t>‹N›</a:t>
            </a:fld>
            <a:endParaRPr lang="it-IT" altLang="it-IT"/>
          </a:p>
        </p:txBody>
      </p:sp>
    </p:spTree>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grpSp>
      <p:sp>
        <p:nvSpPr>
          <p:cNvPr id="60455" name="Rectangle 39"/>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it-IT" altLang="it-IT" noProof="0" smtClean="0"/>
              <a:t>Fare clic per modificare lo stile del sottotitolo dello schema</a:t>
            </a:r>
          </a:p>
        </p:txBody>
      </p:sp>
      <p:sp>
        <p:nvSpPr>
          <p:cNvPr id="60456"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it-IT" altLang="it-IT" noProof="0" smtClean="0"/>
              <a:t>Fare clic per modificare lo stile del titolo</a:t>
            </a:r>
          </a:p>
        </p:txBody>
      </p:sp>
      <p:sp>
        <p:nvSpPr>
          <p:cNvPr id="39" name="Rectangle 37"/>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it-IT" altLang="it-IT"/>
          </a:p>
        </p:txBody>
      </p:sp>
      <p:sp>
        <p:nvSpPr>
          <p:cNvPr id="40" name="Rectangle 3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it-IT" altLang="it-IT"/>
          </a:p>
        </p:txBody>
      </p:sp>
      <p:sp>
        <p:nvSpPr>
          <p:cNvPr id="41" name="Rectangle 41"/>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55CC5EC1-A5A8-4579-A5E2-DECA73D502B3}" type="slidenum">
              <a:rPr lang="it-IT" altLang="it-IT"/>
              <a:pPr/>
              <a:t>‹N›</a:t>
            </a:fld>
            <a:endParaRPr lang="it-IT" altLang="it-IT"/>
          </a:p>
        </p:txBody>
      </p:sp>
    </p:spTree>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9"/>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40"/>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41"/>
          <p:cNvSpPr>
            <a:spLocks noGrp="1" noChangeArrowheads="1"/>
          </p:cNvSpPr>
          <p:nvPr>
            <p:ph type="sldNum" sz="quarter" idx="12"/>
          </p:nvPr>
        </p:nvSpPr>
        <p:spPr>
          <a:ln/>
        </p:spPr>
        <p:txBody>
          <a:bodyPr/>
          <a:lstStyle>
            <a:lvl1pPr>
              <a:defRPr/>
            </a:lvl1pPr>
          </a:lstStyle>
          <a:p>
            <a:fld id="{5FD47E1E-4478-4E4F-A5BE-9F5E2FCB7678}" type="slidenum">
              <a:rPr lang="it-IT" altLang="it-IT"/>
              <a:pPr/>
              <a:t>‹N›</a:t>
            </a:fld>
            <a:endParaRPr lang="it-IT" altLang="it-IT"/>
          </a:p>
        </p:txBody>
      </p:sp>
    </p:spTree>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39"/>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40"/>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41"/>
          <p:cNvSpPr>
            <a:spLocks noGrp="1" noChangeArrowheads="1"/>
          </p:cNvSpPr>
          <p:nvPr>
            <p:ph type="sldNum" sz="quarter" idx="12"/>
          </p:nvPr>
        </p:nvSpPr>
        <p:spPr>
          <a:ln/>
        </p:spPr>
        <p:txBody>
          <a:bodyPr/>
          <a:lstStyle>
            <a:lvl1pPr>
              <a:defRPr/>
            </a:lvl1pPr>
          </a:lstStyle>
          <a:p>
            <a:fld id="{7D854186-76C3-4680-B037-395A1A3599D6}" type="slidenum">
              <a:rPr lang="it-IT" altLang="it-IT"/>
              <a:pPr/>
              <a:t>‹N›</a:t>
            </a:fld>
            <a:endParaRPr lang="it-IT" altLang="it-IT"/>
          </a:p>
        </p:txBody>
      </p:sp>
    </p:spTree>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9"/>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40"/>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41"/>
          <p:cNvSpPr>
            <a:spLocks noGrp="1" noChangeArrowheads="1"/>
          </p:cNvSpPr>
          <p:nvPr>
            <p:ph type="sldNum" sz="quarter" idx="12"/>
          </p:nvPr>
        </p:nvSpPr>
        <p:spPr>
          <a:ln/>
        </p:spPr>
        <p:txBody>
          <a:bodyPr/>
          <a:lstStyle>
            <a:lvl1pPr>
              <a:defRPr/>
            </a:lvl1pPr>
          </a:lstStyle>
          <a:p>
            <a:fld id="{C918A88F-316B-452A-8223-9EC9CED33660}" type="slidenum">
              <a:rPr lang="it-IT" altLang="it-IT"/>
              <a:pPr/>
              <a:t>‹N›</a:t>
            </a:fld>
            <a:endParaRPr lang="it-IT" altLang="it-IT"/>
          </a:p>
        </p:txBody>
      </p:sp>
    </p:spTree>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9"/>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40"/>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41"/>
          <p:cNvSpPr>
            <a:spLocks noGrp="1" noChangeArrowheads="1"/>
          </p:cNvSpPr>
          <p:nvPr>
            <p:ph type="sldNum" sz="quarter" idx="12"/>
          </p:nvPr>
        </p:nvSpPr>
        <p:spPr>
          <a:ln/>
        </p:spPr>
        <p:txBody>
          <a:bodyPr/>
          <a:lstStyle>
            <a:lvl1pPr>
              <a:defRPr/>
            </a:lvl1pPr>
          </a:lstStyle>
          <a:p>
            <a:fld id="{D18988D9-C8AC-4D96-889A-36672E643B63}" type="slidenum">
              <a:rPr lang="it-IT" altLang="it-IT"/>
              <a:pPr/>
              <a:t>‹N›</a:t>
            </a:fld>
            <a:endParaRPr lang="it-IT" altLang="it-IT"/>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2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26"/>
          <p:cNvSpPr>
            <a:spLocks noGrp="1" noChangeArrowheads="1"/>
          </p:cNvSpPr>
          <p:nvPr>
            <p:ph type="sldNum" sz="quarter" idx="12"/>
          </p:nvPr>
        </p:nvSpPr>
        <p:spPr>
          <a:ln/>
        </p:spPr>
        <p:txBody>
          <a:bodyPr/>
          <a:lstStyle>
            <a:lvl1pPr>
              <a:defRPr/>
            </a:lvl1pPr>
          </a:lstStyle>
          <a:p>
            <a:fld id="{1D4FED29-E80A-4D8B-AA82-EA9526057E16}" type="slidenum">
              <a:rPr lang="it-IT" altLang="it-IT"/>
              <a:pPr/>
              <a:t>‹N›</a:t>
            </a:fld>
            <a:endParaRPr lang="it-IT" altLang="it-IT"/>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9"/>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40"/>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41"/>
          <p:cNvSpPr>
            <a:spLocks noGrp="1" noChangeArrowheads="1"/>
          </p:cNvSpPr>
          <p:nvPr>
            <p:ph type="sldNum" sz="quarter" idx="12"/>
          </p:nvPr>
        </p:nvSpPr>
        <p:spPr>
          <a:ln/>
        </p:spPr>
        <p:txBody>
          <a:bodyPr/>
          <a:lstStyle>
            <a:lvl1pPr>
              <a:defRPr/>
            </a:lvl1pPr>
          </a:lstStyle>
          <a:p>
            <a:fld id="{C7E38D5F-BA18-425C-87EF-19CDEDC8BB4F}" type="slidenum">
              <a:rPr lang="it-IT" altLang="it-IT"/>
              <a:pPr/>
              <a:t>‹N›</a:t>
            </a:fld>
            <a:endParaRPr lang="it-IT" altLang="it-IT"/>
          </a:p>
        </p:txBody>
      </p:sp>
    </p:spTree>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40"/>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41"/>
          <p:cNvSpPr>
            <a:spLocks noGrp="1" noChangeArrowheads="1"/>
          </p:cNvSpPr>
          <p:nvPr>
            <p:ph type="sldNum" sz="quarter" idx="12"/>
          </p:nvPr>
        </p:nvSpPr>
        <p:spPr>
          <a:ln/>
        </p:spPr>
        <p:txBody>
          <a:bodyPr/>
          <a:lstStyle>
            <a:lvl1pPr>
              <a:defRPr/>
            </a:lvl1pPr>
          </a:lstStyle>
          <a:p>
            <a:fld id="{E80AACBC-7CD4-4F8C-811D-C3FC92BD7560}" type="slidenum">
              <a:rPr lang="it-IT" altLang="it-IT"/>
              <a:pPr/>
              <a:t>‹N›</a:t>
            </a:fld>
            <a:endParaRPr lang="it-IT" altLang="it-IT"/>
          </a:p>
        </p:txBody>
      </p:sp>
    </p:spTree>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39"/>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40"/>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41"/>
          <p:cNvSpPr>
            <a:spLocks noGrp="1" noChangeArrowheads="1"/>
          </p:cNvSpPr>
          <p:nvPr>
            <p:ph type="sldNum" sz="quarter" idx="12"/>
          </p:nvPr>
        </p:nvSpPr>
        <p:spPr>
          <a:ln/>
        </p:spPr>
        <p:txBody>
          <a:bodyPr/>
          <a:lstStyle>
            <a:lvl1pPr>
              <a:defRPr/>
            </a:lvl1pPr>
          </a:lstStyle>
          <a:p>
            <a:fld id="{41F375ED-B6AC-40EC-9F3C-864C710F3943}" type="slidenum">
              <a:rPr lang="it-IT" altLang="it-IT"/>
              <a:pPr/>
              <a:t>‹N›</a:t>
            </a:fld>
            <a:endParaRPr lang="it-IT" altLang="it-IT"/>
          </a:p>
        </p:txBody>
      </p:sp>
    </p:spTree>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39"/>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40"/>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41"/>
          <p:cNvSpPr>
            <a:spLocks noGrp="1" noChangeArrowheads="1"/>
          </p:cNvSpPr>
          <p:nvPr>
            <p:ph type="sldNum" sz="quarter" idx="12"/>
          </p:nvPr>
        </p:nvSpPr>
        <p:spPr>
          <a:ln/>
        </p:spPr>
        <p:txBody>
          <a:bodyPr/>
          <a:lstStyle>
            <a:lvl1pPr>
              <a:defRPr/>
            </a:lvl1pPr>
          </a:lstStyle>
          <a:p>
            <a:fld id="{1552CBC3-FAE7-4A0C-9719-F3D5680ABCD4}" type="slidenum">
              <a:rPr lang="it-IT" altLang="it-IT"/>
              <a:pPr/>
              <a:t>‹N›</a:t>
            </a:fld>
            <a:endParaRPr lang="it-IT" altLang="it-IT"/>
          </a:p>
        </p:txBody>
      </p:sp>
    </p:spTree>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9"/>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40"/>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41"/>
          <p:cNvSpPr>
            <a:spLocks noGrp="1" noChangeArrowheads="1"/>
          </p:cNvSpPr>
          <p:nvPr>
            <p:ph type="sldNum" sz="quarter" idx="12"/>
          </p:nvPr>
        </p:nvSpPr>
        <p:spPr>
          <a:ln/>
        </p:spPr>
        <p:txBody>
          <a:bodyPr/>
          <a:lstStyle>
            <a:lvl1pPr>
              <a:defRPr/>
            </a:lvl1pPr>
          </a:lstStyle>
          <a:p>
            <a:fld id="{FDAAB2A8-B28D-490D-9913-F972AA217AD4}" type="slidenum">
              <a:rPr lang="it-IT" altLang="it-IT"/>
              <a:pPr/>
              <a:t>‹N›</a:t>
            </a:fld>
            <a:endParaRPr lang="it-IT" altLang="it-IT"/>
          </a:p>
        </p:txBody>
      </p:sp>
    </p:spTree>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9"/>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40"/>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41"/>
          <p:cNvSpPr>
            <a:spLocks noGrp="1" noChangeArrowheads="1"/>
          </p:cNvSpPr>
          <p:nvPr>
            <p:ph type="sldNum" sz="quarter" idx="12"/>
          </p:nvPr>
        </p:nvSpPr>
        <p:spPr>
          <a:ln/>
        </p:spPr>
        <p:txBody>
          <a:bodyPr/>
          <a:lstStyle>
            <a:lvl1pPr>
              <a:defRPr/>
            </a:lvl1pPr>
          </a:lstStyle>
          <a:p>
            <a:fld id="{C06E1EC8-10EE-4F2C-B262-9A781676C7F1}" type="slidenum">
              <a:rPr lang="it-IT" altLang="it-IT"/>
              <a:pPr/>
              <a:t>‹N›</a:t>
            </a:fld>
            <a:endParaRPr lang="it-IT" altLang="it-IT"/>
          </a:p>
        </p:txBody>
      </p:sp>
    </p:spTree>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endParaRPr lang="it-IT"/>
            </a:p>
          </p:txBody>
        </p:sp>
        <p:sp>
          <p:nvSpPr>
            <p:cNvPr id="6" name="Freeform 4"/>
            <p:cNvSpPr>
              <a:spLocks/>
            </p:cNvSpPr>
            <p:nvPr/>
          </p:nvSpPr>
          <p:spPr bwMode="ltGray">
            <a:xfrm>
              <a:off x="528" y="2400"/>
              <a:ext cx="5232" cy="1920"/>
            </a:xfrm>
            <a:custGeom>
              <a:avLst/>
              <a:gdLst>
                <a:gd name="T0" fmla="*/ 0 w 4897"/>
                <a:gd name="T1" fmla="*/ 0 h 2182"/>
                <a:gd name="T2" fmla="*/ 0 w 4897"/>
                <a:gd name="T3" fmla="*/ 1486 h 2182"/>
                <a:gd name="T4" fmla="*/ 5972 w 4897"/>
                <a:gd name="T5" fmla="*/ 1486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endParaRPr lang="it-IT"/>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grpSp>
      <p:sp>
        <p:nvSpPr>
          <p:cNvPr id="7373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it-IT" altLang="it-IT" noProof="0" smtClean="0"/>
              <a:t>Fare clic per modificare lo stile del titolo</a:t>
            </a:r>
          </a:p>
        </p:txBody>
      </p:sp>
      <p:sp>
        <p:nvSpPr>
          <p:cNvPr id="73738" name="Rectangle 10"/>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it-IT" altLang="it-IT" noProof="0" smtClean="0"/>
              <a:t>Fare clic per modificare lo stile del sottotitolo dello schema</a:t>
            </a:r>
          </a:p>
        </p:txBody>
      </p:sp>
      <p:sp>
        <p:nvSpPr>
          <p:cNvPr id="11" name="Rectangle 11"/>
          <p:cNvSpPr>
            <a:spLocks noGrp="1" noChangeArrowheads="1"/>
          </p:cNvSpPr>
          <p:nvPr>
            <p:ph type="dt" sz="quarter" idx="10"/>
          </p:nvPr>
        </p:nvSpPr>
        <p:spPr>
          <a:xfrm>
            <a:off x="990600" y="6245225"/>
            <a:ext cx="1901825"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it-IT" altLang="it-IT"/>
          </a:p>
        </p:txBody>
      </p:sp>
      <p:sp>
        <p:nvSpPr>
          <p:cNvPr id="12" name="Rectangle 12"/>
          <p:cNvSpPr>
            <a:spLocks noGrp="1" noChangeArrowheads="1"/>
          </p:cNvSpPr>
          <p:nvPr>
            <p:ph type="ftr" sz="quarter" idx="11"/>
          </p:nvPr>
        </p:nvSpPr>
        <p:spPr>
          <a:xfrm>
            <a:off x="3468688" y="6245225"/>
            <a:ext cx="2895600" cy="4762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it-IT" altLang="it-IT"/>
          </a:p>
        </p:txBody>
      </p:sp>
      <p:sp>
        <p:nvSpPr>
          <p:cNvPr id="13" name="Rectangle 13"/>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fld id="{5614A41F-20A8-4BA4-90AB-A234D049F052}" type="slidenum">
              <a:rPr lang="it-IT" altLang="it-IT"/>
              <a:pPr/>
              <a:t>‹N›</a:t>
            </a:fld>
            <a:endParaRPr lang="it-IT" altLang="it-IT"/>
          </a:p>
        </p:txBody>
      </p:sp>
    </p:spTree>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12"/>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13"/>
          <p:cNvSpPr>
            <a:spLocks noGrp="1" noChangeArrowheads="1"/>
          </p:cNvSpPr>
          <p:nvPr>
            <p:ph type="sldNum" sz="quarter" idx="12"/>
          </p:nvPr>
        </p:nvSpPr>
        <p:spPr>
          <a:ln/>
        </p:spPr>
        <p:txBody>
          <a:bodyPr/>
          <a:lstStyle>
            <a:lvl1pPr>
              <a:defRPr/>
            </a:lvl1pPr>
          </a:lstStyle>
          <a:p>
            <a:fld id="{467267AF-7E45-4D6D-BFE2-CC48E16A0807}" type="slidenum">
              <a:rPr lang="it-IT" altLang="it-IT"/>
              <a:pPr/>
              <a:t>‹N›</a:t>
            </a:fld>
            <a:endParaRPr lang="it-IT" altLang="it-IT"/>
          </a:p>
        </p:txBody>
      </p:sp>
    </p:spTree>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11"/>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12"/>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13"/>
          <p:cNvSpPr>
            <a:spLocks noGrp="1" noChangeArrowheads="1"/>
          </p:cNvSpPr>
          <p:nvPr>
            <p:ph type="sldNum" sz="quarter" idx="12"/>
          </p:nvPr>
        </p:nvSpPr>
        <p:spPr>
          <a:ln/>
        </p:spPr>
        <p:txBody>
          <a:bodyPr/>
          <a:lstStyle>
            <a:lvl1pPr>
              <a:defRPr/>
            </a:lvl1pPr>
          </a:lstStyle>
          <a:p>
            <a:fld id="{8985EE25-2D89-4892-94DF-B03E89BB4809}" type="slidenum">
              <a:rPr lang="it-IT" altLang="it-IT"/>
              <a:pPr/>
              <a:t>‹N›</a:t>
            </a:fld>
            <a:endParaRPr lang="it-IT" altLang="it-IT"/>
          </a:p>
        </p:txBody>
      </p:sp>
    </p:spTree>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927475"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8075" y="1905000"/>
            <a:ext cx="3927475"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1"/>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12"/>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13"/>
          <p:cNvSpPr>
            <a:spLocks noGrp="1" noChangeArrowheads="1"/>
          </p:cNvSpPr>
          <p:nvPr>
            <p:ph type="sldNum" sz="quarter" idx="12"/>
          </p:nvPr>
        </p:nvSpPr>
        <p:spPr>
          <a:ln/>
        </p:spPr>
        <p:txBody>
          <a:bodyPr/>
          <a:lstStyle>
            <a:lvl1pPr>
              <a:defRPr/>
            </a:lvl1pPr>
          </a:lstStyle>
          <a:p>
            <a:fld id="{5A4ED267-6CA3-4A58-9EB6-B199974CF143}" type="slidenum">
              <a:rPr lang="it-IT" altLang="it-IT"/>
              <a:pPr/>
              <a:t>‹N›</a:t>
            </a:fld>
            <a:endParaRPr lang="it-IT" altLang="it-IT"/>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2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2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26"/>
          <p:cNvSpPr>
            <a:spLocks noGrp="1" noChangeArrowheads="1"/>
          </p:cNvSpPr>
          <p:nvPr>
            <p:ph type="sldNum" sz="quarter" idx="12"/>
          </p:nvPr>
        </p:nvSpPr>
        <p:spPr>
          <a:ln/>
        </p:spPr>
        <p:txBody>
          <a:bodyPr/>
          <a:lstStyle>
            <a:lvl1pPr>
              <a:defRPr/>
            </a:lvl1pPr>
          </a:lstStyle>
          <a:p>
            <a:fld id="{8AD8A8D9-85DC-468B-A65A-2877779646D2}" type="slidenum">
              <a:rPr lang="it-IT" altLang="it-IT"/>
              <a:pPr/>
              <a:t>‹N›</a:t>
            </a:fld>
            <a:endParaRPr lang="it-IT" altLang="it-IT"/>
          </a:p>
        </p:txBody>
      </p:sp>
    </p:spTree>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1"/>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12"/>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13"/>
          <p:cNvSpPr>
            <a:spLocks noGrp="1" noChangeArrowheads="1"/>
          </p:cNvSpPr>
          <p:nvPr>
            <p:ph type="sldNum" sz="quarter" idx="12"/>
          </p:nvPr>
        </p:nvSpPr>
        <p:spPr>
          <a:ln/>
        </p:spPr>
        <p:txBody>
          <a:bodyPr/>
          <a:lstStyle>
            <a:lvl1pPr>
              <a:defRPr/>
            </a:lvl1pPr>
          </a:lstStyle>
          <a:p>
            <a:fld id="{83B9482E-30F9-4F8C-B76D-6D6F8DB24846}" type="slidenum">
              <a:rPr lang="it-IT" altLang="it-IT"/>
              <a:pPr/>
              <a:t>‹N›</a:t>
            </a:fld>
            <a:endParaRPr lang="it-IT" altLang="it-IT"/>
          </a:p>
        </p:txBody>
      </p:sp>
    </p:spTree>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1"/>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12"/>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13"/>
          <p:cNvSpPr>
            <a:spLocks noGrp="1" noChangeArrowheads="1"/>
          </p:cNvSpPr>
          <p:nvPr>
            <p:ph type="sldNum" sz="quarter" idx="12"/>
          </p:nvPr>
        </p:nvSpPr>
        <p:spPr>
          <a:ln/>
        </p:spPr>
        <p:txBody>
          <a:bodyPr/>
          <a:lstStyle>
            <a:lvl1pPr>
              <a:defRPr/>
            </a:lvl1pPr>
          </a:lstStyle>
          <a:p>
            <a:fld id="{68418BE7-FB44-4B9D-8592-AE9ECCF3C39A}" type="slidenum">
              <a:rPr lang="it-IT" altLang="it-IT"/>
              <a:pPr/>
              <a:t>‹N›</a:t>
            </a:fld>
            <a:endParaRPr lang="it-IT" altLang="it-IT"/>
          </a:p>
        </p:txBody>
      </p:sp>
    </p:spTree>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12"/>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13"/>
          <p:cNvSpPr>
            <a:spLocks noGrp="1" noChangeArrowheads="1"/>
          </p:cNvSpPr>
          <p:nvPr>
            <p:ph type="sldNum" sz="quarter" idx="12"/>
          </p:nvPr>
        </p:nvSpPr>
        <p:spPr>
          <a:ln/>
        </p:spPr>
        <p:txBody>
          <a:bodyPr/>
          <a:lstStyle>
            <a:lvl1pPr>
              <a:defRPr/>
            </a:lvl1pPr>
          </a:lstStyle>
          <a:p>
            <a:fld id="{D8F505AC-08F4-412B-9C29-B1A1E9A55F6B}" type="slidenum">
              <a:rPr lang="it-IT" altLang="it-IT"/>
              <a:pPr/>
              <a:t>‹N›</a:t>
            </a:fld>
            <a:endParaRPr lang="it-IT" altLang="it-IT"/>
          </a:p>
        </p:txBody>
      </p:sp>
    </p:spTree>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11"/>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12"/>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13"/>
          <p:cNvSpPr>
            <a:spLocks noGrp="1" noChangeArrowheads="1"/>
          </p:cNvSpPr>
          <p:nvPr>
            <p:ph type="sldNum" sz="quarter" idx="12"/>
          </p:nvPr>
        </p:nvSpPr>
        <p:spPr>
          <a:ln/>
        </p:spPr>
        <p:txBody>
          <a:bodyPr/>
          <a:lstStyle>
            <a:lvl1pPr>
              <a:defRPr/>
            </a:lvl1pPr>
          </a:lstStyle>
          <a:p>
            <a:fld id="{DDB92863-D634-48DF-BB78-3CB63126CC80}" type="slidenum">
              <a:rPr lang="it-IT" altLang="it-IT"/>
              <a:pPr/>
              <a:t>‹N›</a:t>
            </a:fld>
            <a:endParaRPr lang="it-IT" altLang="it-IT"/>
          </a:p>
        </p:txBody>
      </p:sp>
    </p:spTree>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11"/>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12"/>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13"/>
          <p:cNvSpPr>
            <a:spLocks noGrp="1" noChangeArrowheads="1"/>
          </p:cNvSpPr>
          <p:nvPr>
            <p:ph type="sldNum" sz="quarter" idx="12"/>
          </p:nvPr>
        </p:nvSpPr>
        <p:spPr>
          <a:ln/>
        </p:spPr>
        <p:txBody>
          <a:bodyPr/>
          <a:lstStyle>
            <a:lvl1pPr>
              <a:defRPr/>
            </a:lvl1pPr>
          </a:lstStyle>
          <a:p>
            <a:fld id="{E6D8CECB-AA8B-43E6-8C1C-C2947EA26377}" type="slidenum">
              <a:rPr lang="it-IT" altLang="it-IT"/>
              <a:pPr/>
              <a:t>‹N›</a:t>
            </a:fld>
            <a:endParaRPr lang="it-IT" altLang="it-IT"/>
          </a:p>
        </p:txBody>
      </p:sp>
    </p:spTree>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12"/>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13"/>
          <p:cNvSpPr>
            <a:spLocks noGrp="1" noChangeArrowheads="1"/>
          </p:cNvSpPr>
          <p:nvPr>
            <p:ph type="sldNum" sz="quarter" idx="12"/>
          </p:nvPr>
        </p:nvSpPr>
        <p:spPr>
          <a:ln/>
        </p:spPr>
        <p:txBody>
          <a:bodyPr/>
          <a:lstStyle>
            <a:lvl1pPr>
              <a:defRPr/>
            </a:lvl1pPr>
          </a:lstStyle>
          <a:p>
            <a:fld id="{D9251ED4-0398-482A-9070-EE08087E0D49}" type="slidenum">
              <a:rPr lang="it-IT" altLang="it-IT"/>
              <a:pPr/>
              <a:t>‹N›</a:t>
            </a:fld>
            <a:endParaRPr lang="it-IT" altLang="it-IT"/>
          </a:p>
        </p:txBody>
      </p:sp>
    </p:spTree>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48463" y="244475"/>
            <a:ext cx="2097087"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44475"/>
            <a:ext cx="6138863"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1"/>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12"/>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13"/>
          <p:cNvSpPr>
            <a:spLocks noGrp="1" noChangeArrowheads="1"/>
          </p:cNvSpPr>
          <p:nvPr>
            <p:ph type="sldNum" sz="quarter" idx="12"/>
          </p:nvPr>
        </p:nvSpPr>
        <p:spPr>
          <a:ln/>
        </p:spPr>
        <p:txBody>
          <a:bodyPr/>
          <a:lstStyle>
            <a:lvl1pPr>
              <a:defRPr/>
            </a:lvl1pPr>
          </a:lstStyle>
          <a:p>
            <a:fld id="{E28B9188-9F2C-4C3C-9C06-18F4A98C4446}" type="slidenum">
              <a:rPr lang="it-IT" altLang="it-IT"/>
              <a:pPr/>
              <a:t>‹N›</a:t>
            </a:fld>
            <a:endParaRPr lang="it-IT" altLang="it-IT"/>
          </a:p>
        </p:txBody>
      </p:sp>
    </p:spTree>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fld id="{672B1C7A-A1E1-47C8-97B0-D6B98068D170}" type="slidenum">
              <a:rPr lang="it-IT" altLang="it-IT"/>
              <a:pPr/>
              <a:t>‹N›</a:t>
            </a:fld>
            <a:endParaRPr lang="it-IT" altLang="it-IT"/>
          </a:p>
        </p:txBody>
      </p:sp>
    </p:spTree>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fld id="{FBF225F4-9C75-44D1-8F7D-278E28C0AF43}" type="slidenum">
              <a:rPr lang="it-IT" altLang="it-IT"/>
              <a:pPr/>
              <a:t>‹N›</a:t>
            </a:fld>
            <a:endParaRPr lang="it-IT" altLang="it-IT"/>
          </a:p>
        </p:txBody>
      </p:sp>
    </p:spTree>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fld id="{D123E40B-D3F3-4072-B34D-3E2515C1076E}" type="slidenum">
              <a:rPr lang="it-IT" altLang="it-IT"/>
              <a:pPr/>
              <a:t>‹N›</a:t>
            </a:fld>
            <a:endParaRPr lang="it-IT" altLang="it-IT"/>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2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26"/>
          <p:cNvSpPr>
            <a:spLocks noGrp="1" noChangeArrowheads="1"/>
          </p:cNvSpPr>
          <p:nvPr>
            <p:ph type="sldNum" sz="quarter" idx="12"/>
          </p:nvPr>
        </p:nvSpPr>
        <p:spPr>
          <a:ln/>
        </p:spPr>
        <p:txBody>
          <a:bodyPr/>
          <a:lstStyle>
            <a:lvl1pPr>
              <a:defRPr/>
            </a:lvl1pPr>
          </a:lstStyle>
          <a:p>
            <a:fld id="{C025B631-5FDB-4B7C-86D7-8A9223110950}" type="slidenum">
              <a:rPr lang="it-IT" altLang="it-IT"/>
              <a:pPr/>
              <a:t>‹N›</a:t>
            </a:fld>
            <a:endParaRPr lang="it-IT" altLang="it-IT"/>
          </a:p>
        </p:txBody>
      </p:sp>
    </p:spTree>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fld id="{62BEF90F-60E4-498C-BE24-42A7D06ED2E0}" type="slidenum">
              <a:rPr lang="it-IT" altLang="it-IT"/>
              <a:pPr/>
              <a:t>‹N›</a:t>
            </a:fld>
            <a:endParaRPr lang="it-IT" altLang="it-IT"/>
          </a:p>
        </p:txBody>
      </p:sp>
    </p:spTree>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fld id="{CBCDAC60-7C7F-4A29-A1EF-802D694E1A86}" type="slidenum">
              <a:rPr lang="it-IT" altLang="it-IT"/>
              <a:pPr/>
              <a:t>‹N›</a:t>
            </a:fld>
            <a:endParaRPr lang="it-IT" altLang="it-IT"/>
          </a:p>
        </p:txBody>
      </p:sp>
    </p:spTree>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fld id="{87D15B79-6293-4C2C-B93F-9C0ED9B7BDDA}" type="slidenum">
              <a:rPr lang="it-IT" altLang="it-IT"/>
              <a:pPr/>
              <a:t>‹N›</a:t>
            </a:fld>
            <a:endParaRPr lang="it-IT" altLang="it-IT"/>
          </a:p>
        </p:txBody>
      </p:sp>
    </p:spTree>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fld id="{20690475-4D65-42AB-B978-EE033FABCE2D}" type="slidenum">
              <a:rPr lang="it-IT" altLang="it-IT"/>
              <a:pPr/>
              <a:t>‹N›</a:t>
            </a:fld>
            <a:endParaRPr lang="it-IT" altLang="it-IT"/>
          </a:p>
        </p:txBody>
      </p:sp>
    </p:spTree>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fld id="{250FC54F-7877-4560-B53A-A2A395B5A404}" type="slidenum">
              <a:rPr lang="it-IT" altLang="it-IT"/>
              <a:pPr/>
              <a:t>‹N›</a:t>
            </a:fld>
            <a:endParaRPr lang="it-IT" altLang="it-IT"/>
          </a:p>
        </p:txBody>
      </p:sp>
    </p:spTree>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fld id="{3BEFCEAF-6888-4FCF-9F31-3741BE2230E4}" type="slidenum">
              <a:rPr lang="it-IT" altLang="it-IT"/>
              <a:pPr/>
              <a:t>‹N›</a:t>
            </a:fld>
            <a:endParaRPr lang="it-IT" altLang="it-IT"/>
          </a:p>
        </p:txBody>
      </p:sp>
    </p:spTree>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fld id="{B79822DD-0FB4-42F7-B623-819F597D46E3}" type="slidenum">
              <a:rPr lang="it-IT" altLang="it-IT"/>
              <a:pPr/>
              <a:t>‹N›</a:t>
            </a:fld>
            <a:endParaRPr lang="it-IT" altLang="it-IT"/>
          </a:p>
        </p:txBody>
      </p:sp>
    </p:spTree>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fld id="{31B9C270-ED6B-4DF6-90AB-9E089243DE4C}" type="slidenum">
              <a:rPr lang="it-IT" altLang="it-IT"/>
              <a:pPr/>
              <a:t>‹N›</a:t>
            </a:fld>
            <a:endParaRPr lang="it-IT" altLang="it-IT"/>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2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6"/>
          <p:cNvSpPr>
            <a:spLocks noGrp="1" noChangeArrowheads="1"/>
          </p:cNvSpPr>
          <p:nvPr>
            <p:ph type="sldNum" sz="quarter" idx="12"/>
          </p:nvPr>
        </p:nvSpPr>
        <p:spPr>
          <a:ln/>
        </p:spPr>
        <p:txBody>
          <a:bodyPr/>
          <a:lstStyle>
            <a:lvl1pPr>
              <a:defRPr/>
            </a:lvl1pPr>
          </a:lstStyle>
          <a:p>
            <a:fld id="{F6AC297C-A736-45BB-8FA6-6AB51D884E6A}" type="slidenum">
              <a:rPr lang="it-IT" altLang="it-IT"/>
              <a:pPr/>
              <a:t>‹N›</a:t>
            </a:fld>
            <a:endParaRPr lang="it-IT" altLang="it-IT"/>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2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2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26"/>
          <p:cNvSpPr>
            <a:spLocks noGrp="1" noChangeArrowheads="1"/>
          </p:cNvSpPr>
          <p:nvPr>
            <p:ph type="sldNum" sz="quarter" idx="12"/>
          </p:nvPr>
        </p:nvSpPr>
        <p:spPr>
          <a:ln/>
        </p:spPr>
        <p:txBody>
          <a:bodyPr/>
          <a:lstStyle>
            <a:lvl1pPr>
              <a:defRPr/>
            </a:lvl1pPr>
          </a:lstStyle>
          <a:p>
            <a:fld id="{9B558876-EBAF-481D-8855-D0F3C42C6E30}" type="slidenum">
              <a:rPr lang="it-IT" altLang="it-IT"/>
              <a:pPr/>
              <a:t>‹N›</a:t>
            </a:fld>
            <a:endParaRPr lang="it-IT" altLang="it-IT"/>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it-IT"/>
            </a:p>
          </p:txBody>
        </p:sp>
        <p:sp>
          <p:nvSpPr>
            <p:cNvPr id="3891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grpSp>
      <p:sp>
        <p:nvSpPr>
          <p:cNvPr id="1027" name="Freeform 5"/>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it-IT"/>
          </a:p>
        </p:txBody>
      </p:sp>
      <p:grpSp>
        <p:nvGrpSpPr>
          <p:cNvPr id="1028" name="Group 6"/>
          <p:cNvGrpSpPr>
            <a:grpSpLocks/>
          </p:cNvGrpSpPr>
          <p:nvPr/>
        </p:nvGrpSpPr>
        <p:grpSpPr bwMode="auto">
          <a:xfrm>
            <a:off x="0" y="6019800"/>
            <a:ext cx="7848600" cy="857250"/>
            <a:chOff x="0" y="3792"/>
            <a:chExt cx="4944" cy="540"/>
          </a:xfrm>
        </p:grpSpPr>
        <p:sp>
          <p:nvSpPr>
            <p:cNvPr id="3891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it-IT"/>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it-IT"/>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it-IT"/>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it-IT"/>
              </a:p>
            </p:txBody>
          </p:sp>
          <p:sp>
            <p:nvSpPr>
              <p:cNvPr id="1048"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it-IT"/>
              </a:p>
            </p:txBody>
          </p:sp>
        </p:grpSp>
        <p:sp>
          <p:nvSpPr>
            <p:cNvPr id="38926"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it-IT"/>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it-IT"/>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it-IT"/>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it-IT"/>
            </a:p>
          </p:txBody>
        </p:sp>
        <p:sp>
          <p:nvSpPr>
            <p:cNvPr id="1039"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it-IT"/>
            </a:p>
          </p:txBody>
        </p:sp>
        <p:sp>
          <p:nvSpPr>
            <p:cNvPr id="1040"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it-IT"/>
            </a:p>
          </p:txBody>
        </p:sp>
      </p:grpSp>
      <p:sp>
        <p:nvSpPr>
          <p:cNvPr id="38934"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38936"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cs typeface="Arial" panose="020B0604020202020204" pitchFamily="34" charset="0"/>
              </a:defRPr>
            </a:lvl1pPr>
          </a:lstStyle>
          <a:p>
            <a:pPr>
              <a:defRPr/>
            </a:pPr>
            <a:endParaRPr lang="it-IT" altLang="it-IT"/>
          </a:p>
        </p:txBody>
      </p:sp>
      <p:sp>
        <p:nvSpPr>
          <p:cNvPr id="38937"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cs typeface="Arial" panose="020B0604020202020204" pitchFamily="34" charset="0"/>
              </a:defRPr>
            </a:lvl1pPr>
          </a:lstStyle>
          <a:p>
            <a:pPr>
              <a:defRPr/>
            </a:pPr>
            <a:endParaRPr lang="it-IT" altLang="it-IT"/>
          </a:p>
        </p:txBody>
      </p:sp>
      <p:sp>
        <p:nvSpPr>
          <p:cNvPr id="38938"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defRPr>
            </a:lvl1pPr>
          </a:lstStyle>
          <a:p>
            <a:fld id="{786E2B64-93E7-485F-B632-1902CCBB3AA1}" type="slidenum">
              <a:rPr lang="it-IT" altLang="it-IT"/>
              <a:pPr/>
              <a:t>‹N›</a:t>
            </a:fld>
            <a:endParaRPr lang="it-IT" altLang="it-IT"/>
          </a:p>
        </p:txBody>
      </p:sp>
    </p:spTree>
  </p:cSld>
  <p:clrMap bg1="dk2" tx1="lt1" bg2="dk1" tx2="lt2" accent1="accent1" accent2="accent2" accent3="accent3" accent4="accent4" accent5="accent5" accent6="accent6" hlink="hlink" folHlink="folHlink"/>
  <p:sldLayoutIdLst>
    <p:sldLayoutId id="2147484002"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ransition spd="slow"/>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43011"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a:defRPr/>
            </a:pPr>
            <a:endParaRPr lang="it-IT" altLang="it-IT"/>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cs typeface="Arial" panose="020B0604020202020204" pitchFamily="34" charset="0"/>
              </a:defRPr>
            </a:lvl1pPr>
          </a:lstStyle>
          <a:p>
            <a:pPr>
              <a:defRPr/>
            </a:pPr>
            <a:endParaRPr lang="it-IT" altLang="it-IT"/>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FA0DDA0C-8F55-4986-9079-A9D9D9B19054}" type="slidenum">
              <a:rPr lang="it-IT" altLang="it-IT"/>
              <a:pPr/>
              <a:t>‹N›</a:t>
            </a:fld>
            <a:endParaRPr lang="it-IT" altLang="it-IT"/>
          </a:p>
        </p:txBody>
      </p:sp>
    </p:spTree>
  </p:cSld>
  <p:clrMap bg1="dk2" tx1="lt1" bg2="dk1" tx2="lt2" accent1="accent1" accent2="accent2" accent3="accent3" accent4="accent4" accent5="accent5" accent6="accent6" hlink="hlink" folHlink="folHlink"/>
  <p:sldLayoutIdLst>
    <p:sldLayoutId id="2147484003"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ransition spd="slow"/>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6303963" y="0"/>
            <a:ext cx="2840037" cy="3254375"/>
            <a:chOff x="3115" y="0"/>
            <a:chExt cx="2170" cy="2486"/>
          </a:xfrm>
        </p:grpSpPr>
        <p:grpSp>
          <p:nvGrpSpPr>
            <p:cNvPr id="3080" name="Group 3"/>
            <p:cNvGrpSpPr>
              <a:grpSpLocks/>
            </p:cNvGrpSpPr>
            <p:nvPr/>
          </p:nvGrpSpPr>
          <p:grpSpPr bwMode="auto">
            <a:xfrm>
              <a:off x="4080" y="1910"/>
              <a:ext cx="768" cy="576"/>
              <a:chOff x="0" y="0"/>
              <a:chExt cx="768" cy="576"/>
            </a:xfrm>
          </p:grpSpPr>
          <p:sp>
            <p:nvSpPr>
              <p:cNvPr id="3212" name="Oval 4"/>
              <p:cNvSpPr>
                <a:spLocks noChangeArrowheads="1"/>
              </p:cNvSpPr>
              <p:nvPr/>
            </p:nvSpPr>
            <p:spPr bwMode="hidden">
              <a:xfrm>
                <a:off x="2"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it-IT" altLang="it-IT" smtClean="0"/>
              </a:p>
            </p:txBody>
          </p:sp>
          <p:sp>
            <p:nvSpPr>
              <p:cNvPr id="3213" name="Oval 5"/>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it-IT" altLang="it-IT" smtClean="0"/>
              </a:p>
            </p:txBody>
          </p:sp>
        </p:grpSp>
        <p:grpSp>
          <p:nvGrpSpPr>
            <p:cNvPr id="3081" name="Group 6"/>
            <p:cNvGrpSpPr>
              <a:grpSpLocks/>
            </p:cNvGrpSpPr>
            <p:nvPr/>
          </p:nvGrpSpPr>
          <p:grpSpPr bwMode="auto">
            <a:xfrm>
              <a:off x="4257" y="1103"/>
              <a:ext cx="768" cy="576"/>
              <a:chOff x="0" y="0"/>
              <a:chExt cx="768" cy="576"/>
            </a:xfrm>
          </p:grpSpPr>
          <p:sp>
            <p:nvSpPr>
              <p:cNvPr id="3210" name="Oval 7"/>
              <p:cNvSpPr>
                <a:spLocks noChangeArrowheads="1"/>
              </p:cNvSpPr>
              <p:nvPr/>
            </p:nvSpPr>
            <p:spPr bwMode="hidden">
              <a:xfrm>
                <a:off x="-2" y="2"/>
                <a:ext cx="770"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it-IT" altLang="it-IT" smtClean="0"/>
              </a:p>
            </p:txBody>
          </p:sp>
          <p:sp>
            <p:nvSpPr>
              <p:cNvPr id="3211" name="Oval 8"/>
              <p:cNvSpPr>
                <a:spLocks noChangeArrowheads="1"/>
              </p:cNvSpPr>
              <p:nvPr/>
            </p:nvSpPr>
            <p:spPr bwMode="hidden">
              <a:xfrm>
                <a:off x="276" y="254"/>
                <a:ext cx="186"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it-IT" altLang="it-IT" smtClean="0"/>
              </a:p>
            </p:txBody>
          </p:sp>
        </p:grpSp>
        <p:grpSp>
          <p:nvGrpSpPr>
            <p:cNvPr id="3082" name="Group 9"/>
            <p:cNvGrpSpPr>
              <a:grpSpLocks/>
            </p:cNvGrpSpPr>
            <p:nvPr/>
          </p:nvGrpSpPr>
          <p:grpSpPr bwMode="auto">
            <a:xfrm>
              <a:off x="3134" y="0"/>
              <a:ext cx="768" cy="576"/>
              <a:chOff x="0" y="0"/>
              <a:chExt cx="768" cy="576"/>
            </a:xfrm>
          </p:grpSpPr>
          <p:sp>
            <p:nvSpPr>
              <p:cNvPr id="3208"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it-IT" altLang="it-IT" smtClean="0"/>
              </a:p>
            </p:txBody>
          </p:sp>
          <p:sp>
            <p:nvSpPr>
              <p:cNvPr id="3209" name="Oval 11"/>
              <p:cNvSpPr>
                <a:spLocks noChangeArrowheads="1"/>
              </p:cNvSpPr>
              <p:nvPr/>
            </p:nvSpPr>
            <p:spPr bwMode="hidden">
              <a:xfrm>
                <a:off x="276" y="252"/>
                <a:ext cx="187"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it-IT" altLang="it-IT" smtClean="0"/>
              </a:p>
            </p:txBody>
          </p:sp>
        </p:grpSp>
        <p:grpSp>
          <p:nvGrpSpPr>
            <p:cNvPr id="3083" name="Group 12"/>
            <p:cNvGrpSpPr>
              <a:grpSpLocks/>
            </p:cNvGrpSpPr>
            <p:nvPr/>
          </p:nvGrpSpPr>
          <p:grpSpPr bwMode="auto">
            <a:xfrm>
              <a:off x="3115" y="0"/>
              <a:ext cx="2170" cy="1702"/>
              <a:chOff x="3115" y="0"/>
              <a:chExt cx="2170" cy="1702"/>
            </a:xfrm>
          </p:grpSpPr>
          <p:grpSp>
            <p:nvGrpSpPr>
              <p:cNvPr id="3084" name="Group 13"/>
              <p:cNvGrpSpPr>
                <a:grpSpLocks/>
              </p:cNvGrpSpPr>
              <p:nvPr/>
            </p:nvGrpSpPr>
            <p:grpSpPr bwMode="auto">
              <a:xfrm>
                <a:off x="3640" y="308"/>
                <a:ext cx="1145" cy="844"/>
                <a:chOff x="1265" y="814"/>
                <a:chExt cx="2919" cy="2151"/>
              </a:xfrm>
            </p:grpSpPr>
            <p:sp>
              <p:nvSpPr>
                <p:cNvPr id="3206"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it-IT" altLang="it-IT" smtClean="0"/>
                </a:p>
              </p:txBody>
            </p:sp>
            <p:sp>
              <p:nvSpPr>
                <p:cNvPr id="3207"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defRPr/>
                  </a:pPr>
                  <a:endParaRPr lang="it-IT" altLang="it-IT" smtClean="0"/>
                </a:p>
              </p:txBody>
            </p:sp>
          </p:grpSp>
          <p:grpSp>
            <p:nvGrpSpPr>
              <p:cNvPr id="3085" name="Group 16"/>
              <p:cNvGrpSpPr>
                <a:grpSpLocks/>
              </p:cNvGrpSpPr>
              <p:nvPr/>
            </p:nvGrpSpPr>
            <p:grpSpPr bwMode="auto">
              <a:xfrm>
                <a:off x="3115" y="0"/>
                <a:ext cx="2145" cy="1702"/>
                <a:chOff x="3115" y="0"/>
                <a:chExt cx="2145" cy="1702"/>
              </a:xfrm>
            </p:grpSpPr>
            <p:grpSp>
              <p:nvGrpSpPr>
                <p:cNvPr id="3108" name="Group 17"/>
                <p:cNvGrpSpPr>
                  <a:grpSpLocks/>
                </p:cNvGrpSpPr>
                <p:nvPr/>
              </p:nvGrpSpPr>
              <p:grpSpPr bwMode="auto">
                <a:xfrm>
                  <a:off x="4505" y="589"/>
                  <a:ext cx="493" cy="912"/>
                  <a:chOff x="3471" y="1530"/>
                  <a:chExt cx="1258" cy="2327"/>
                </a:xfrm>
              </p:grpSpPr>
              <p:sp>
                <p:nvSpPr>
                  <p:cNvPr id="3204" name="Freeform 18"/>
                  <p:cNvSpPr>
                    <a:spLocks/>
                  </p:cNvSpPr>
                  <p:nvPr/>
                </p:nvSpPr>
                <p:spPr bwMode="hidden">
                  <a:xfrm rot="2711884">
                    <a:off x="2765" y="2236"/>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it-IT"/>
                  </a:p>
                </p:txBody>
              </p:sp>
              <p:sp>
                <p:nvSpPr>
                  <p:cNvPr id="3205" name="Freeform 19"/>
                  <p:cNvSpPr>
                    <a:spLocks/>
                  </p:cNvSpPr>
                  <p:nvPr/>
                </p:nvSpPr>
                <p:spPr bwMode="hidden">
                  <a:xfrm rot="2711884">
                    <a:off x="4021" y="3150"/>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3109" name="Group 20"/>
                <p:cNvGrpSpPr>
                  <a:grpSpLocks/>
                </p:cNvGrpSpPr>
                <p:nvPr/>
              </p:nvGrpSpPr>
              <p:grpSpPr bwMode="auto">
                <a:xfrm>
                  <a:off x="4267" y="781"/>
                  <a:ext cx="966" cy="522"/>
                  <a:chOff x="2864" y="2019"/>
                  <a:chExt cx="2463" cy="1332"/>
                </a:xfrm>
              </p:grpSpPr>
              <p:sp>
                <p:nvSpPr>
                  <p:cNvPr id="3202" name="Freeform 21"/>
                  <p:cNvSpPr>
                    <a:spLocks/>
                  </p:cNvSpPr>
                  <p:nvPr/>
                </p:nvSpPr>
                <p:spPr bwMode="hidden">
                  <a:xfrm rot="2104081">
                    <a:off x="2864" y="2019"/>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203" name="Freeform 22"/>
                  <p:cNvSpPr>
                    <a:spLocks/>
                  </p:cNvSpPr>
                  <p:nvPr/>
                </p:nvSpPr>
                <p:spPr bwMode="hidden">
                  <a:xfrm rot="2104081">
                    <a:off x="4353" y="2806"/>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3110" name="Group 23"/>
                <p:cNvGrpSpPr>
                  <a:grpSpLocks/>
                </p:cNvGrpSpPr>
                <p:nvPr/>
              </p:nvGrpSpPr>
              <p:grpSpPr bwMode="auto">
                <a:xfrm>
                  <a:off x="4280" y="707"/>
                  <a:ext cx="971" cy="417"/>
                  <a:chOff x="2897" y="1832"/>
                  <a:chExt cx="2477" cy="1064"/>
                </a:xfrm>
              </p:grpSpPr>
              <p:sp>
                <p:nvSpPr>
                  <p:cNvPr id="3200" name="Freeform 24"/>
                  <p:cNvSpPr>
                    <a:spLocks/>
                  </p:cNvSpPr>
                  <p:nvPr/>
                </p:nvSpPr>
                <p:spPr bwMode="hidden">
                  <a:xfrm rot="1582915">
                    <a:off x="2897" y="1832"/>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201" name="Freeform 25"/>
                  <p:cNvSpPr>
                    <a:spLocks/>
                  </p:cNvSpPr>
                  <p:nvPr/>
                </p:nvSpPr>
                <p:spPr bwMode="hidden">
                  <a:xfrm rot="1582915">
                    <a:off x="4442" y="2420"/>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3111" name="Group 26"/>
                <p:cNvGrpSpPr>
                  <a:grpSpLocks/>
                </p:cNvGrpSpPr>
                <p:nvPr/>
              </p:nvGrpSpPr>
              <p:grpSpPr bwMode="auto">
                <a:xfrm>
                  <a:off x="4291" y="630"/>
                  <a:ext cx="969" cy="364"/>
                  <a:chOff x="2924" y="1636"/>
                  <a:chExt cx="2472" cy="927"/>
                </a:xfrm>
              </p:grpSpPr>
              <p:sp>
                <p:nvSpPr>
                  <p:cNvPr id="3198" name="Freeform 27"/>
                  <p:cNvSpPr>
                    <a:spLocks/>
                  </p:cNvSpPr>
                  <p:nvPr/>
                </p:nvSpPr>
                <p:spPr bwMode="hidden">
                  <a:xfrm rot="1080363">
                    <a:off x="2924" y="1636"/>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99" name="Freeform 28"/>
                  <p:cNvSpPr>
                    <a:spLocks/>
                  </p:cNvSpPr>
                  <p:nvPr/>
                </p:nvSpPr>
                <p:spPr bwMode="hidden">
                  <a:xfrm rot="1080363">
                    <a:off x="4495" y="2037"/>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3112" name="Group 29"/>
                <p:cNvGrpSpPr>
                  <a:grpSpLocks/>
                </p:cNvGrpSpPr>
                <p:nvPr/>
              </p:nvGrpSpPr>
              <p:grpSpPr bwMode="auto">
                <a:xfrm>
                  <a:off x="4304" y="543"/>
                  <a:ext cx="918" cy="258"/>
                  <a:chOff x="2958" y="1414"/>
                  <a:chExt cx="2342" cy="657"/>
                </a:xfrm>
              </p:grpSpPr>
              <p:sp>
                <p:nvSpPr>
                  <p:cNvPr id="3196" name="Freeform 30"/>
                  <p:cNvSpPr>
                    <a:spLocks/>
                  </p:cNvSpPr>
                  <p:nvPr/>
                </p:nvSpPr>
                <p:spPr bwMode="hidden">
                  <a:xfrm rot="463793">
                    <a:off x="2958" y="1414"/>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97" name="Freeform 31"/>
                  <p:cNvSpPr>
                    <a:spLocks/>
                  </p:cNvSpPr>
                  <p:nvPr/>
                </p:nvSpPr>
                <p:spPr bwMode="hidden">
                  <a:xfrm rot="463793">
                    <a:off x="4470" y="1582"/>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3113" name="Group 32"/>
                <p:cNvGrpSpPr>
                  <a:grpSpLocks/>
                </p:cNvGrpSpPr>
                <p:nvPr/>
              </p:nvGrpSpPr>
              <p:grpSpPr bwMode="auto">
                <a:xfrm>
                  <a:off x="4314" y="487"/>
                  <a:ext cx="843" cy="134"/>
                  <a:chOff x="2983" y="1269"/>
                  <a:chExt cx="2150" cy="343"/>
                </a:xfrm>
              </p:grpSpPr>
              <p:sp>
                <p:nvSpPr>
                  <p:cNvPr id="3194" name="Freeform 33"/>
                  <p:cNvSpPr>
                    <a:spLocks/>
                  </p:cNvSpPr>
                  <p:nvPr/>
                </p:nvSpPr>
                <p:spPr bwMode="hidden">
                  <a:xfrm rot="-84182">
                    <a:off x="2983" y="1289"/>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95" name="Freeform 34"/>
                  <p:cNvSpPr>
                    <a:spLocks/>
                  </p:cNvSpPr>
                  <p:nvPr/>
                </p:nvSpPr>
                <p:spPr bwMode="hidden">
                  <a:xfrm rot="-84182">
                    <a:off x="4379" y="1269"/>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3114" name="Group 35"/>
                <p:cNvGrpSpPr>
                  <a:grpSpLocks/>
                </p:cNvGrpSpPr>
                <p:nvPr/>
              </p:nvGrpSpPr>
              <p:grpSpPr bwMode="auto">
                <a:xfrm>
                  <a:off x="4296" y="349"/>
                  <a:ext cx="737" cy="167"/>
                  <a:chOff x="2938" y="917"/>
                  <a:chExt cx="1879" cy="427"/>
                </a:xfrm>
              </p:grpSpPr>
              <p:sp>
                <p:nvSpPr>
                  <p:cNvPr id="3192" name="Freeform 36"/>
                  <p:cNvSpPr>
                    <a:spLocks/>
                  </p:cNvSpPr>
                  <p:nvPr/>
                </p:nvSpPr>
                <p:spPr bwMode="hidden">
                  <a:xfrm rot="-802576">
                    <a:off x="2938" y="1129"/>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93" name="Freeform 37"/>
                  <p:cNvSpPr>
                    <a:spLocks/>
                  </p:cNvSpPr>
                  <p:nvPr/>
                </p:nvSpPr>
                <p:spPr bwMode="hidden">
                  <a:xfrm rot="-802576">
                    <a:off x="4155" y="917"/>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3115" name="Group 38"/>
                <p:cNvGrpSpPr>
                  <a:grpSpLocks/>
                </p:cNvGrpSpPr>
                <p:nvPr/>
              </p:nvGrpSpPr>
              <p:grpSpPr bwMode="auto">
                <a:xfrm>
                  <a:off x="3394" y="637"/>
                  <a:ext cx="493" cy="912"/>
                  <a:chOff x="637" y="1653"/>
                  <a:chExt cx="1257" cy="2326"/>
                </a:xfrm>
              </p:grpSpPr>
              <p:sp>
                <p:nvSpPr>
                  <p:cNvPr id="3190" name="Freeform 39"/>
                  <p:cNvSpPr>
                    <a:spLocks/>
                  </p:cNvSpPr>
                  <p:nvPr/>
                </p:nvSpPr>
                <p:spPr bwMode="hidden">
                  <a:xfrm rot="18888116" flipH="1">
                    <a:off x="876" y="2359"/>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91" name="Freeform 40"/>
                  <p:cNvSpPr>
                    <a:spLocks/>
                  </p:cNvSpPr>
                  <p:nvPr/>
                </p:nvSpPr>
                <p:spPr bwMode="hidden">
                  <a:xfrm rot="18888116" flipH="1">
                    <a:off x="419" y="327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3116" name="Group 41"/>
                <p:cNvGrpSpPr>
                  <a:grpSpLocks/>
                </p:cNvGrpSpPr>
                <p:nvPr/>
              </p:nvGrpSpPr>
              <p:grpSpPr bwMode="auto">
                <a:xfrm>
                  <a:off x="3142" y="850"/>
                  <a:ext cx="966" cy="522"/>
                  <a:chOff x="-5" y="2196"/>
                  <a:chExt cx="2463" cy="1332"/>
                </a:xfrm>
              </p:grpSpPr>
              <p:sp>
                <p:nvSpPr>
                  <p:cNvPr id="3188" name="Freeform 42"/>
                  <p:cNvSpPr>
                    <a:spLocks/>
                  </p:cNvSpPr>
                  <p:nvPr/>
                </p:nvSpPr>
                <p:spPr bwMode="hidden">
                  <a:xfrm rot="19495919" flipH="1">
                    <a:off x="644" y="2196"/>
                    <a:ext cx="1814" cy="347"/>
                  </a:xfrm>
                  <a:custGeom>
                    <a:avLst/>
                    <a:gdLst>
                      <a:gd name="T0" fmla="*/ 0 w 2736"/>
                      <a:gd name="T1" fmla="*/ 165 h 504"/>
                      <a:gd name="T2" fmla="*/ 252 w 2736"/>
                      <a:gd name="T3" fmla="*/ 55 h 504"/>
                      <a:gd name="T4" fmla="*/ 518 w 2736"/>
                      <a:gd name="T5" fmla="*/ 8 h 504"/>
                      <a:gd name="T6" fmla="*/ 798 w 2736"/>
                      <a:gd name="T7" fmla="*/ 8 h 504"/>
                      <a:gd name="T8" fmla="*/ 792 w 2736"/>
                      <a:gd name="T9" fmla="*/ 34 h 504"/>
                      <a:gd name="T10" fmla="*/ 514 w 2736"/>
                      <a:gd name="T11" fmla="*/ 34 h 504"/>
                      <a:gd name="T12" fmla="*/ 191 w 2736"/>
                      <a:gd name="T13" fmla="*/ 95 h 504"/>
                      <a:gd name="T14" fmla="*/ 0 w 2736"/>
                      <a:gd name="T15" fmla="*/ 1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89" name="Freeform 43"/>
                  <p:cNvSpPr>
                    <a:spLocks/>
                  </p:cNvSpPr>
                  <p:nvPr/>
                </p:nvSpPr>
                <p:spPr bwMode="hidden">
                  <a:xfrm rot="19495919" flipH="1">
                    <a:off x="-5" y="2983"/>
                    <a:ext cx="974" cy="545"/>
                  </a:xfrm>
                  <a:custGeom>
                    <a:avLst/>
                    <a:gdLst>
                      <a:gd name="T0" fmla="*/ 1 w 1769"/>
                      <a:gd name="T1" fmla="*/ 3 h 791"/>
                      <a:gd name="T2" fmla="*/ 81 w 1769"/>
                      <a:gd name="T3" fmla="*/ 19 h 791"/>
                      <a:gd name="T4" fmla="*/ 193 w 1769"/>
                      <a:gd name="T5" fmla="*/ 65 h 791"/>
                      <a:gd name="T6" fmla="*/ 269 w 1769"/>
                      <a:gd name="T7" fmla="*/ 141 h 791"/>
                      <a:gd name="T8" fmla="*/ 293 w 1769"/>
                      <a:gd name="T9" fmla="*/ 199 h 791"/>
                      <a:gd name="T10" fmla="*/ 282 w 1769"/>
                      <a:gd name="T11" fmla="*/ 257 h 791"/>
                      <a:gd name="T12" fmla="*/ 265 w 1769"/>
                      <a:gd name="T13" fmla="*/ 207 h 791"/>
                      <a:gd name="T14" fmla="*/ 232 w 1769"/>
                      <a:gd name="T15" fmla="*/ 149 h 791"/>
                      <a:gd name="T16" fmla="*/ 185 w 1769"/>
                      <a:gd name="T17" fmla="*/ 97 h 791"/>
                      <a:gd name="T18" fmla="*/ 97 w 1769"/>
                      <a:gd name="T19" fmla="*/ 50 h 791"/>
                      <a:gd name="T20" fmla="*/ 0 w 1769"/>
                      <a:gd name="T21" fmla="*/ 25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3117" name="Group 44"/>
                <p:cNvGrpSpPr>
                  <a:grpSpLocks/>
                </p:cNvGrpSpPr>
                <p:nvPr/>
              </p:nvGrpSpPr>
              <p:grpSpPr bwMode="auto">
                <a:xfrm>
                  <a:off x="3124" y="777"/>
                  <a:ext cx="971" cy="417"/>
                  <a:chOff x="-52" y="2009"/>
                  <a:chExt cx="2477" cy="1064"/>
                </a:xfrm>
              </p:grpSpPr>
              <p:sp>
                <p:nvSpPr>
                  <p:cNvPr id="3186" name="Freeform 45"/>
                  <p:cNvSpPr>
                    <a:spLocks/>
                  </p:cNvSpPr>
                  <p:nvPr/>
                </p:nvSpPr>
                <p:spPr bwMode="hidden">
                  <a:xfrm rot="20017085" flipH="1">
                    <a:off x="689" y="2009"/>
                    <a:ext cx="1736" cy="304"/>
                  </a:xfrm>
                  <a:custGeom>
                    <a:avLst/>
                    <a:gdLst>
                      <a:gd name="T0" fmla="*/ 0 w 2736"/>
                      <a:gd name="T1" fmla="*/ 110 h 504"/>
                      <a:gd name="T2" fmla="*/ 221 w 2736"/>
                      <a:gd name="T3" fmla="*/ 37 h 504"/>
                      <a:gd name="T4" fmla="*/ 454 w 2736"/>
                      <a:gd name="T5" fmla="*/ 5 h 504"/>
                      <a:gd name="T6" fmla="*/ 699 w 2736"/>
                      <a:gd name="T7" fmla="*/ 5 h 504"/>
                      <a:gd name="T8" fmla="*/ 695 w 2736"/>
                      <a:gd name="T9" fmla="*/ 22 h 504"/>
                      <a:gd name="T10" fmla="*/ 450 w 2736"/>
                      <a:gd name="T11" fmla="*/ 22 h 504"/>
                      <a:gd name="T12" fmla="*/ 167 w 2736"/>
                      <a:gd name="T13" fmla="*/ 64 h 504"/>
                      <a:gd name="T14" fmla="*/ 0 w 2736"/>
                      <a:gd name="T15" fmla="*/ 11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87" name="Freeform 46"/>
                  <p:cNvSpPr>
                    <a:spLocks/>
                  </p:cNvSpPr>
                  <p:nvPr/>
                </p:nvSpPr>
                <p:spPr bwMode="hidden">
                  <a:xfrm rot="20017085" flipH="1">
                    <a:off x="-52" y="2597"/>
                    <a:ext cx="932" cy="476"/>
                  </a:xfrm>
                  <a:custGeom>
                    <a:avLst/>
                    <a:gdLst>
                      <a:gd name="T0" fmla="*/ 1 w 1769"/>
                      <a:gd name="T1" fmla="*/ 2 h 791"/>
                      <a:gd name="T2" fmla="*/ 71 w 1769"/>
                      <a:gd name="T3" fmla="*/ 12 h 791"/>
                      <a:gd name="T4" fmla="*/ 169 w 1769"/>
                      <a:gd name="T5" fmla="*/ 43 h 791"/>
                      <a:gd name="T6" fmla="*/ 236 w 1769"/>
                      <a:gd name="T7" fmla="*/ 94 h 791"/>
                      <a:gd name="T8" fmla="*/ 257 w 1769"/>
                      <a:gd name="T9" fmla="*/ 132 h 791"/>
                      <a:gd name="T10" fmla="*/ 247 w 1769"/>
                      <a:gd name="T11" fmla="*/ 172 h 791"/>
                      <a:gd name="T12" fmla="*/ 232 w 1769"/>
                      <a:gd name="T13" fmla="*/ 138 h 791"/>
                      <a:gd name="T14" fmla="*/ 203 w 1769"/>
                      <a:gd name="T15" fmla="*/ 99 h 791"/>
                      <a:gd name="T16" fmla="*/ 162 w 1769"/>
                      <a:gd name="T17" fmla="*/ 64 h 791"/>
                      <a:gd name="T18" fmla="*/ 85 w 1769"/>
                      <a:gd name="T19" fmla="*/ 33 h 791"/>
                      <a:gd name="T20" fmla="*/ 0 w 1769"/>
                      <a:gd name="T21" fmla="*/ 17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grpSp>
            <p:grpSp>
              <p:nvGrpSpPr>
                <p:cNvPr id="3118" name="Group 47"/>
                <p:cNvGrpSpPr>
                  <a:grpSpLocks/>
                </p:cNvGrpSpPr>
                <p:nvPr/>
              </p:nvGrpSpPr>
              <p:grpSpPr bwMode="auto">
                <a:xfrm>
                  <a:off x="3115" y="700"/>
                  <a:ext cx="969" cy="363"/>
                  <a:chOff x="-74" y="1813"/>
                  <a:chExt cx="2472" cy="927"/>
                </a:xfrm>
              </p:grpSpPr>
              <p:sp>
                <p:nvSpPr>
                  <p:cNvPr id="3184" name="Freeform 48"/>
                  <p:cNvSpPr>
                    <a:spLocks/>
                  </p:cNvSpPr>
                  <p:nvPr/>
                </p:nvSpPr>
                <p:spPr bwMode="hidden">
                  <a:xfrm rot="20519637" flipH="1">
                    <a:off x="721" y="1813"/>
                    <a:ext cx="1677" cy="335"/>
                  </a:xfrm>
                  <a:custGeom>
                    <a:avLst/>
                    <a:gdLst>
                      <a:gd name="T0" fmla="*/ 0 w 2736"/>
                      <a:gd name="T1" fmla="*/ 148 h 504"/>
                      <a:gd name="T2" fmla="*/ 199 w 2736"/>
                      <a:gd name="T3" fmla="*/ 49 h 504"/>
                      <a:gd name="T4" fmla="*/ 409 w 2736"/>
                      <a:gd name="T5" fmla="*/ 7 h 504"/>
                      <a:gd name="T6" fmla="*/ 630 w 2736"/>
                      <a:gd name="T7" fmla="*/ 7 h 504"/>
                      <a:gd name="T8" fmla="*/ 626 w 2736"/>
                      <a:gd name="T9" fmla="*/ 30 h 504"/>
                      <a:gd name="T10" fmla="*/ 406 w 2736"/>
                      <a:gd name="T11" fmla="*/ 30 h 504"/>
                      <a:gd name="T12" fmla="*/ 151 w 2736"/>
                      <a:gd name="T13" fmla="*/ 86 h 504"/>
                      <a:gd name="T14" fmla="*/ 0 w 2736"/>
                      <a:gd name="T15" fmla="*/ 14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85" name="Freeform 49"/>
                  <p:cNvSpPr>
                    <a:spLocks/>
                  </p:cNvSpPr>
                  <p:nvPr/>
                </p:nvSpPr>
                <p:spPr bwMode="hidden">
                  <a:xfrm rot="20519637" flipH="1">
                    <a:off x="-74" y="2214"/>
                    <a:ext cx="901" cy="526"/>
                  </a:xfrm>
                  <a:custGeom>
                    <a:avLst/>
                    <a:gdLst>
                      <a:gd name="T0" fmla="*/ 1 w 1769"/>
                      <a:gd name="T1" fmla="*/ 2 h 791"/>
                      <a:gd name="T2" fmla="*/ 64 w 1769"/>
                      <a:gd name="T3" fmla="*/ 17 h 791"/>
                      <a:gd name="T4" fmla="*/ 153 w 1769"/>
                      <a:gd name="T5" fmla="*/ 59 h 791"/>
                      <a:gd name="T6" fmla="*/ 213 w 1769"/>
                      <a:gd name="T7" fmla="*/ 127 h 791"/>
                      <a:gd name="T8" fmla="*/ 232 w 1769"/>
                      <a:gd name="T9" fmla="*/ 179 h 791"/>
                      <a:gd name="T10" fmla="*/ 223 w 1769"/>
                      <a:gd name="T11" fmla="*/ 231 h 791"/>
                      <a:gd name="T12" fmla="*/ 210 w 1769"/>
                      <a:gd name="T13" fmla="*/ 186 h 791"/>
                      <a:gd name="T14" fmla="*/ 183 w 1769"/>
                      <a:gd name="T15" fmla="*/ 134 h 791"/>
                      <a:gd name="T16" fmla="*/ 147 w 1769"/>
                      <a:gd name="T17" fmla="*/ 87 h 791"/>
                      <a:gd name="T18" fmla="*/ 77 w 1769"/>
                      <a:gd name="T19" fmla="*/ 45 h 791"/>
                      <a:gd name="T20" fmla="*/ 0 w 1769"/>
                      <a:gd name="T21" fmla="*/ 23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grpSp>
            <p:grpSp>
              <p:nvGrpSpPr>
                <p:cNvPr id="3119" name="Group 50"/>
                <p:cNvGrpSpPr>
                  <a:grpSpLocks/>
                </p:cNvGrpSpPr>
                <p:nvPr/>
              </p:nvGrpSpPr>
              <p:grpSpPr bwMode="auto">
                <a:xfrm>
                  <a:off x="3153" y="613"/>
                  <a:ext cx="918" cy="257"/>
                  <a:chOff x="22" y="1591"/>
                  <a:chExt cx="2342" cy="657"/>
                </a:xfrm>
              </p:grpSpPr>
              <p:sp>
                <p:nvSpPr>
                  <p:cNvPr id="3182" name="Freeform 51"/>
                  <p:cNvSpPr>
                    <a:spLocks/>
                  </p:cNvSpPr>
                  <p:nvPr/>
                </p:nvSpPr>
                <p:spPr bwMode="hidden">
                  <a:xfrm rot="21136207" flipH="1">
                    <a:off x="819" y="1591"/>
                    <a:ext cx="1545" cy="312"/>
                  </a:xfrm>
                  <a:custGeom>
                    <a:avLst/>
                    <a:gdLst>
                      <a:gd name="T0" fmla="*/ 0 w 2736"/>
                      <a:gd name="T1" fmla="*/ 119 h 504"/>
                      <a:gd name="T2" fmla="*/ 156 w 2736"/>
                      <a:gd name="T3" fmla="*/ 40 h 504"/>
                      <a:gd name="T4" fmla="*/ 320 w 2736"/>
                      <a:gd name="T5" fmla="*/ 6 h 504"/>
                      <a:gd name="T6" fmla="*/ 492 w 2736"/>
                      <a:gd name="T7" fmla="*/ 6 h 504"/>
                      <a:gd name="T8" fmla="*/ 490 w 2736"/>
                      <a:gd name="T9" fmla="*/ 25 h 504"/>
                      <a:gd name="T10" fmla="*/ 317 w 2736"/>
                      <a:gd name="T11" fmla="*/ 25 h 504"/>
                      <a:gd name="T12" fmla="*/ 117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83" name="Freeform 52"/>
                  <p:cNvSpPr>
                    <a:spLocks/>
                  </p:cNvSpPr>
                  <p:nvPr/>
                </p:nvSpPr>
                <p:spPr bwMode="hidden">
                  <a:xfrm rot="21136207" flipH="1">
                    <a:off x="22" y="1759"/>
                    <a:ext cx="830" cy="489"/>
                  </a:xfrm>
                  <a:custGeom>
                    <a:avLst/>
                    <a:gdLst>
                      <a:gd name="T0" fmla="*/ 0 w 1769"/>
                      <a:gd name="T1" fmla="*/ 2 h 791"/>
                      <a:gd name="T2" fmla="*/ 50 w 1769"/>
                      <a:gd name="T3" fmla="*/ 14 h 791"/>
                      <a:gd name="T4" fmla="*/ 120 w 1769"/>
                      <a:gd name="T5" fmla="*/ 48 h 791"/>
                      <a:gd name="T6" fmla="*/ 167 w 1769"/>
                      <a:gd name="T7" fmla="*/ 102 h 791"/>
                      <a:gd name="T8" fmla="*/ 182 w 1769"/>
                      <a:gd name="T9" fmla="*/ 143 h 791"/>
                      <a:gd name="T10" fmla="*/ 175 w 1769"/>
                      <a:gd name="T11" fmla="*/ 186 h 791"/>
                      <a:gd name="T12" fmla="*/ 164 w 1769"/>
                      <a:gd name="T13" fmla="*/ 150 h 791"/>
                      <a:gd name="T14" fmla="*/ 144 w 1769"/>
                      <a:gd name="T15" fmla="*/ 108 h 791"/>
                      <a:gd name="T16" fmla="*/ 114 w 1769"/>
                      <a:gd name="T17" fmla="*/ 70 h 791"/>
                      <a:gd name="T18" fmla="*/ 60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grpSp>
            <p:grpSp>
              <p:nvGrpSpPr>
                <p:cNvPr id="3120" name="Group 53"/>
                <p:cNvGrpSpPr>
                  <a:grpSpLocks/>
                </p:cNvGrpSpPr>
                <p:nvPr/>
              </p:nvGrpSpPr>
              <p:grpSpPr bwMode="auto">
                <a:xfrm>
                  <a:off x="3218" y="556"/>
                  <a:ext cx="843" cy="134"/>
                  <a:chOff x="189" y="1446"/>
                  <a:chExt cx="2150" cy="343"/>
                </a:xfrm>
              </p:grpSpPr>
              <p:sp>
                <p:nvSpPr>
                  <p:cNvPr id="3180" name="Freeform 54"/>
                  <p:cNvSpPr>
                    <a:spLocks/>
                  </p:cNvSpPr>
                  <p:nvPr/>
                </p:nvSpPr>
                <p:spPr bwMode="hidden">
                  <a:xfrm rot="84182" flipH="1">
                    <a:off x="935" y="1466"/>
                    <a:ext cx="1404" cy="219"/>
                  </a:xfrm>
                  <a:custGeom>
                    <a:avLst/>
                    <a:gdLst>
                      <a:gd name="T0" fmla="*/ 0 w 2736"/>
                      <a:gd name="T1" fmla="*/ 41 h 504"/>
                      <a:gd name="T2" fmla="*/ 116 w 2736"/>
                      <a:gd name="T3" fmla="*/ 14 h 504"/>
                      <a:gd name="T4" fmla="*/ 240 w 2736"/>
                      <a:gd name="T5" fmla="*/ 2 h 504"/>
                      <a:gd name="T6" fmla="*/ 369 w 2736"/>
                      <a:gd name="T7" fmla="*/ 2 h 504"/>
                      <a:gd name="T8" fmla="*/ 367 w 2736"/>
                      <a:gd name="T9" fmla="*/ 9 h 504"/>
                      <a:gd name="T10" fmla="*/ 238 w 2736"/>
                      <a:gd name="T11" fmla="*/ 9 h 504"/>
                      <a:gd name="T12" fmla="*/ 88 w 2736"/>
                      <a:gd name="T13" fmla="*/ 24 h 504"/>
                      <a:gd name="T14" fmla="*/ 0 w 2736"/>
                      <a:gd name="T15" fmla="*/ 4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81" name="Freeform 55"/>
                  <p:cNvSpPr>
                    <a:spLocks/>
                  </p:cNvSpPr>
                  <p:nvPr/>
                </p:nvSpPr>
                <p:spPr bwMode="hidden">
                  <a:xfrm rot="84182" flipH="1">
                    <a:off x="189" y="1446"/>
                    <a:ext cx="754" cy="343"/>
                  </a:xfrm>
                  <a:custGeom>
                    <a:avLst/>
                    <a:gdLst>
                      <a:gd name="T0" fmla="*/ 0 w 1769"/>
                      <a:gd name="T1" fmla="*/ 0 h 791"/>
                      <a:gd name="T2" fmla="*/ 38 w 1769"/>
                      <a:gd name="T3" fmla="*/ 4 h 791"/>
                      <a:gd name="T4" fmla="*/ 90 w 1769"/>
                      <a:gd name="T5" fmla="*/ 16 h 791"/>
                      <a:gd name="T6" fmla="*/ 125 w 1769"/>
                      <a:gd name="T7" fmla="*/ 35 h 791"/>
                      <a:gd name="T8" fmla="*/ 136 w 1769"/>
                      <a:gd name="T9" fmla="*/ 49 h 791"/>
                      <a:gd name="T10" fmla="*/ 131 w 1769"/>
                      <a:gd name="T11" fmla="*/ 64 h 791"/>
                      <a:gd name="T12" fmla="*/ 123 w 1769"/>
                      <a:gd name="T13" fmla="*/ 52 h 791"/>
                      <a:gd name="T14" fmla="*/ 107 w 1769"/>
                      <a:gd name="T15" fmla="*/ 37 h 791"/>
                      <a:gd name="T16" fmla="*/ 86 w 1769"/>
                      <a:gd name="T17" fmla="*/ 24 h 791"/>
                      <a:gd name="T18" fmla="*/ 45 w 1769"/>
                      <a:gd name="T19" fmla="*/ 13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grpSp>
            <p:grpSp>
              <p:nvGrpSpPr>
                <p:cNvPr id="3121" name="Group 56"/>
                <p:cNvGrpSpPr>
                  <a:grpSpLocks/>
                </p:cNvGrpSpPr>
                <p:nvPr/>
              </p:nvGrpSpPr>
              <p:grpSpPr bwMode="auto">
                <a:xfrm>
                  <a:off x="3342" y="418"/>
                  <a:ext cx="737" cy="167"/>
                  <a:chOff x="505" y="1094"/>
                  <a:chExt cx="1879" cy="427"/>
                </a:xfrm>
              </p:grpSpPr>
              <p:sp>
                <p:nvSpPr>
                  <p:cNvPr id="3178" name="Freeform 57"/>
                  <p:cNvSpPr>
                    <a:spLocks/>
                  </p:cNvSpPr>
                  <p:nvPr/>
                </p:nvSpPr>
                <p:spPr bwMode="hidden">
                  <a:xfrm rot="802576" flipH="1">
                    <a:off x="1151" y="1306"/>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79" name="Freeform 58"/>
                  <p:cNvSpPr>
                    <a:spLocks/>
                  </p:cNvSpPr>
                  <p:nvPr/>
                </p:nvSpPr>
                <p:spPr bwMode="hidden">
                  <a:xfrm rot="802576" flipH="1">
                    <a:off x="505" y="1094"/>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grpSp>
              <p:nvGrpSpPr>
                <p:cNvPr id="3122" name="Group 59"/>
                <p:cNvGrpSpPr>
                  <a:grpSpLocks/>
                </p:cNvGrpSpPr>
                <p:nvPr/>
              </p:nvGrpSpPr>
              <p:grpSpPr bwMode="auto">
                <a:xfrm>
                  <a:off x="3386" y="341"/>
                  <a:ext cx="725" cy="218"/>
                  <a:chOff x="616" y="899"/>
                  <a:chExt cx="1850" cy="554"/>
                </a:xfrm>
              </p:grpSpPr>
              <p:sp>
                <p:nvSpPr>
                  <p:cNvPr id="3176" name="Freeform 60"/>
                  <p:cNvSpPr>
                    <a:spLocks/>
                  </p:cNvSpPr>
                  <p:nvPr/>
                </p:nvSpPr>
                <p:spPr bwMode="hidden">
                  <a:xfrm rot="1277471" flipH="1">
                    <a:off x="1233" y="1238"/>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77" name="Freeform 61"/>
                  <p:cNvSpPr>
                    <a:spLocks/>
                  </p:cNvSpPr>
                  <p:nvPr/>
                </p:nvSpPr>
                <p:spPr bwMode="hidden">
                  <a:xfrm rot="1277471" flipH="1">
                    <a:off x="616" y="899"/>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grpSp>
              <p:nvGrpSpPr>
                <p:cNvPr id="3123" name="Group 62"/>
                <p:cNvGrpSpPr>
                  <a:grpSpLocks/>
                </p:cNvGrpSpPr>
                <p:nvPr/>
              </p:nvGrpSpPr>
              <p:grpSpPr bwMode="auto">
                <a:xfrm>
                  <a:off x="3472" y="231"/>
                  <a:ext cx="693" cy="291"/>
                  <a:chOff x="3472" y="231"/>
                  <a:chExt cx="693" cy="291"/>
                </a:xfrm>
              </p:grpSpPr>
              <p:sp>
                <p:nvSpPr>
                  <p:cNvPr id="3174" name="Freeform 63"/>
                  <p:cNvSpPr>
                    <a:spLocks/>
                  </p:cNvSpPr>
                  <p:nvPr/>
                </p:nvSpPr>
                <p:spPr bwMode="hidden">
                  <a:xfrm rot="2028410" flipH="1">
                    <a:off x="3681" y="438"/>
                    <a:ext cx="484" cy="84"/>
                  </a:xfrm>
                  <a:custGeom>
                    <a:avLst/>
                    <a:gdLst>
                      <a:gd name="T0" fmla="*/ 0 w 2736"/>
                      <a:gd name="T1" fmla="*/ 2 h 504"/>
                      <a:gd name="T2" fmla="*/ 5 w 2736"/>
                      <a:gd name="T3" fmla="*/ 1 h 504"/>
                      <a:gd name="T4" fmla="*/ 10 w 2736"/>
                      <a:gd name="T5" fmla="*/ 0 h 504"/>
                      <a:gd name="T6" fmla="*/ 15 w 2736"/>
                      <a:gd name="T7" fmla="*/ 0 h 504"/>
                      <a:gd name="T8" fmla="*/ 15 w 2736"/>
                      <a:gd name="T9" fmla="*/ 1 h 504"/>
                      <a:gd name="T10" fmla="*/ 10 w 2736"/>
                      <a:gd name="T11" fmla="*/ 1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75" name="Freeform 64"/>
                  <p:cNvSpPr>
                    <a:spLocks/>
                  </p:cNvSpPr>
                  <p:nvPr/>
                </p:nvSpPr>
                <p:spPr bwMode="hidden">
                  <a:xfrm rot="2028410" flipH="1">
                    <a:off x="3472" y="231"/>
                    <a:ext cx="260" cy="132"/>
                  </a:xfrm>
                  <a:custGeom>
                    <a:avLst/>
                    <a:gdLst>
                      <a:gd name="T0" fmla="*/ 0 w 1769"/>
                      <a:gd name="T1" fmla="*/ 0 h 791"/>
                      <a:gd name="T2" fmla="*/ 1 w 1769"/>
                      <a:gd name="T3" fmla="*/ 0 h 791"/>
                      <a:gd name="T4" fmla="*/ 4 w 1769"/>
                      <a:gd name="T5" fmla="*/ 1 h 791"/>
                      <a:gd name="T6" fmla="*/ 5 w 1769"/>
                      <a:gd name="T7" fmla="*/ 2 h 791"/>
                      <a:gd name="T8" fmla="*/ 6 w 1769"/>
                      <a:gd name="T9" fmla="*/ 3 h 791"/>
                      <a:gd name="T10" fmla="*/ 5 w 1769"/>
                      <a:gd name="T11" fmla="*/ 4 h 791"/>
                      <a:gd name="T12" fmla="*/ 5 w 1769"/>
                      <a:gd name="T13" fmla="*/ 3 h 791"/>
                      <a:gd name="T14" fmla="*/ 4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grpSp>
              <p:nvGrpSpPr>
                <p:cNvPr id="3124" name="Group 65"/>
                <p:cNvGrpSpPr>
                  <a:grpSpLocks/>
                </p:cNvGrpSpPr>
                <p:nvPr/>
              </p:nvGrpSpPr>
              <p:grpSpPr bwMode="auto">
                <a:xfrm>
                  <a:off x="3554" y="118"/>
                  <a:ext cx="664" cy="349"/>
                  <a:chOff x="3554" y="118"/>
                  <a:chExt cx="664" cy="349"/>
                </a:xfrm>
              </p:grpSpPr>
              <p:sp>
                <p:nvSpPr>
                  <p:cNvPr id="3172" name="Freeform 66"/>
                  <p:cNvSpPr>
                    <a:spLocks/>
                  </p:cNvSpPr>
                  <p:nvPr/>
                </p:nvSpPr>
                <p:spPr bwMode="hidden">
                  <a:xfrm rot="2664424" flipH="1">
                    <a:off x="3727" y="383"/>
                    <a:ext cx="491" cy="84"/>
                  </a:xfrm>
                  <a:custGeom>
                    <a:avLst/>
                    <a:gdLst>
                      <a:gd name="T0" fmla="*/ 0 w 2736"/>
                      <a:gd name="T1" fmla="*/ 2 h 504"/>
                      <a:gd name="T2" fmla="*/ 5 w 2736"/>
                      <a:gd name="T3" fmla="*/ 1 h 504"/>
                      <a:gd name="T4" fmla="*/ 10 w 2736"/>
                      <a:gd name="T5" fmla="*/ 0 h 504"/>
                      <a:gd name="T6" fmla="*/ 16 w 2736"/>
                      <a:gd name="T7" fmla="*/ 0 h 504"/>
                      <a:gd name="T8" fmla="*/ 16 w 2736"/>
                      <a:gd name="T9" fmla="*/ 1 h 504"/>
                      <a:gd name="T10" fmla="*/ 10 w 2736"/>
                      <a:gd name="T11" fmla="*/ 1 h 504"/>
                      <a:gd name="T12" fmla="*/ 4 w 2736"/>
                      <a:gd name="T13" fmla="*/ 1 h 504"/>
                      <a:gd name="T14" fmla="*/ 0 w 2736"/>
                      <a:gd name="T15" fmla="*/ 2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73" name="Freeform 67"/>
                  <p:cNvSpPr>
                    <a:spLocks/>
                  </p:cNvSpPr>
                  <p:nvPr/>
                </p:nvSpPr>
                <p:spPr bwMode="hidden">
                  <a:xfrm rot="2664424" flipH="1">
                    <a:off x="3554" y="118"/>
                    <a:ext cx="264" cy="132"/>
                  </a:xfrm>
                  <a:custGeom>
                    <a:avLst/>
                    <a:gdLst>
                      <a:gd name="T0" fmla="*/ 0 w 1769"/>
                      <a:gd name="T1" fmla="*/ 0 h 791"/>
                      <a:gd name="T2" fmla="*/ 2 w 1769"/>
                      <a:gd name="T3" fmla="*/ 0 h 791"/>
                      <a:gd name="T4" fmla="*/ 4 w 1769"/>
                      <a:gd name="T5" fmla="*/ 1 h 791"/>
                      <a:gd name="T6" fmla="*/ 5 w 1769"/>
                      <a:gd name="T7" fmla="*/ 2 h 791"/>
                      <a:gd name="T8" fmla="*/ 6 w 1769"/>
                      <a:gd name="T9" fmla="*/ 3 h 791"/>
                      <a:gd name="T10" fmla="*/ 6 w 1769"/>
                      <a:gd name="T11" fmla="*/ 4 h 791"/>
                      <a:gd name="T12" fmla="*/ 5 w 1769"/>
                      <a:gd name="T13" fmla="*/ 3 h 791"/>
                      <a:gd name="T14" fmla="*/ 5 w 1769"/>
                      <a:gd name="T15" fmla="*/ 2 h 791"/>
                      <a:gd name="T16" fmla="*/ 4 w 1769"/>
                      <a:gd name="T17" fmla="*/ 1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grpSp>
              <p:nvGrpSpPr>
                <p:cNvPr id="3125" name="Group 68"/>
                <p:cNvGrpSpPr>
                  <a:grpSpLocks/>
                </p:cNvGrpSpPr>
                <p:nvPr/>
              </p:nvGrpSpPr>
              <p:grpSpPr bwMode="auto">
                <a:xfrm>
                  <a:off x="3784" y="30"/>
                  <a:ext cx="305" cy="593"/>
                  <a:chOff x="1633" y="104"/>
                  <a:chExt cx="778" cy="1512"/>
                </a:xfrm>
              </p:grpSpPr>
              <p:sp>
                <p:nvSpPr>
                  <p:cNvPr id="3170" name="Freeform 69"/>
                  <p:cNvSpPr>
                    <a:spLocks/>
                  </p:cNvSpPr>
                  <p:nvPr/>
                </p:nvSpPr>
                <p:spPr bwMode="hidden">
                  <a:xfrm rot="3473776" flipH="1">
                    <a:off x="1754" y="958"/>
                    <a:ext cx="1100" cy="215"/>
                  </a:xfrm>
                  <a:custGeom>
                    <a:avLst/>
                    <a:gdLst>
                      <a:gd name="T0" fmla="*/ 0 w 2736"/>
                      <a:gd name="T1" fmla="*/ 39 h 504"/>
                      <a:gd name="T2" fmla="*/ 56 w 2736"/>
                      <a:gd name="T3" fmla="*/ 13 h 504"/>
                      <a:gd name="T4" fmla="*/ 115 w 2736"/>
                      <a:gd name="T5" fmla="*/ 2 h 504"/>
                      <a:gd name="T6" fmla="*/ 178 w 2736"/>
                      <a:gd name="T7" fmla="*/ 2 h 504"/>
                      <a:gd name="T8" fmla="*/ 177 w 2736"/>
                      <a:gd name="T9" fmla="*/ 8 h 504"/>
                      <a:gd name="T10" fmla="*/ 115 w 2736"/>
                      <a:gd name="T11" fmla="*/ 8 h 504"/>
                      <a:gd name="T12" fmla="*/ 4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71" name="Freeform 70"/>
                  <p:cNvSpPr>
                    <a:spLocks/>
                  </p:cNvSpPr>
                  <p:nvPr/>
                </p:nvSpPr>
                <p:spPr bwMode="hidden">
                  <a:xfrm rot="3473776" flipH="1">
                    <a:off x="1506" y="231"/>
                    <a:ext cx="591" cy="338"/>
                  </a:xfrm>
                  <a:custGeom>
                    <a:avLst/>
                    <a:gdLst>
                      <a:gd name="T0" fmla="*/ 0 w 1769"/>
                      <a:gd name="T1" fmla="*/ 0 h 791"/>
                      <a:gd name="T2" fmla="*/ 18 w 1769"/>
                      <a:gd name="T3" fmla="*/ 4 h 791"/>
                      <a:gd name="T4" fmla="*/ 43 w 1769"/>
                      <a:gd name="T5" fmla="*/ 15 h 791"/>
                      <a:gd name="T6" fmla="*/ 60 w 1769"/>
                      <a:gd name="T7" fmla="*/ 34 h 791"/>
                      <a:gd name="T8" fmla="*/ 65 w 1769"/>
                      <a:gd name="T9" fmla="*/ 47 h 791"/>
                      <a:gd name="T10" fmla="*/ 63 w 1769"/>
                      <a:gd name="T11" fmla="*/ 62 h 791"/>
                      <a:gd name="T12" fmla="*/ 59 w 1769"/>
                      <a:gd name="T13" fmla="*/ 49 h 791"/>
                      <a:gd name="T14" fmla="*/ 52 w 1769"/>
                      <a:gd name="T15" fmla="*/ 35 h 791"/>
                      <a:gd name="T16" fmla="*/ 41 w 1769"/>
                      <a:gd name="T17" fmla="*/ 23 h 791"/>
                      <a:gd name="T18" fmla="*/ 22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grpSp>
              <p:nvGrpSpPr>
                <p:cNvPr id="3126" name="Group 71"/>
                <p:cNvGrpSpPr>
                  <a:grpSpLocks/>
                </p:cNvGrpSpPr>
                <p:nvPr/>
              </p:nvGrpSpPr>
              <p:grpSpPr bwMode="auto">
                <a:xfrm>
                  <a:off x="3903" y="0"/>
                  <a:ext cx="248" cy="601"/>
                  <a:chOff x="1935" y="28"/>
                  <a:chExt cx="634" cy="1534"/>
                </a:xfrm>
              </p:grpSpPr>
              <p:sp>
                <p:nvSpPr>
                  <p:cNvPr id="3168" name="Freeform 72"/>
                  <p:cNvSpPr>
                    <a:spLocks/>
                  </p:cNvSpPr>
                  <p:nvPr/>
                </p:nvSpPr>
                <p:spPr bwMode="hidden">
                  <a:xfrm rot="4126480" flipH="1">
                    <a:off x="1931" y="924"/>
                    <a:ext cx="1061" cy="215"/>
                  </a:xfrm>
                  <a:custGeom>
                    <a:avLst/>
                    <a:gdLst>
                      <a:gd name="T0" fmla="*/ 0 w 2736"/>
                      <a:gd name="T1" fmla="*/ 39 h 504"/>
                      <a:gd name="T2" fmla="*/ 50 w 2736"/>
                      <a:gd name="T3" fmla="*/ 13 h 504"/>
                      <a:gd name="T4" fmla="*/ 104 w 2736"/>
                      <a:gd name="T5" fmla="*/ 2 h 504"/>
                      <a:gd name="T6" fmla="*/ 159 w 2736"/>
                      <a:gd name="T7" fmla="*/ 2 h 504"/>
                      <a:gd name="T8" fmla="*/ 159 w 2736"/>
                      <a:gd name="T9" fmla="*/ 8 h 504"/>
                      <a:gd name="T10" fmla="*/ 103 w 2736"/>
                      <a:gd name="T11" fmla="*/ 8 h 504"/>
                      <a:gd name="T12" fmla="*/ 38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69" name="Freeform 73"/>
                  <p:cNvSpPr>
                    <a:spLocks/>
                  </p:cNvSpPr>
                  <p:nvPr/>
                </p:nvSpPr>
                <p:spPr bwMode="hidden">
                  <a:xfrm rot="4126480" flipH="1">
                    <a:off x="1819" y="144"/>
                    <a:ext cx="570" cy="338"/>
                  </a:xfrm>
                  <a:custGeom>
                    <a:avLst/>
                    <a:gdLst>
                      <a:gd name="T0" fmla="*/ 0 w 1769"/>
                      <a:gd name="T1" fmla="*/ 0 h 791"/>
                      <a:gd name="T2" fmla="*/ 16 w 1769"/>
                      <a:gd name="T3" fmla="*/ 4 h 791"/>
                      <a:gd name="T4" fmla="*/ 39 w 1769"/>
                      <a:gd name="T5" fmla="*/ 15 h 791"/>
                      <a:gd name="T6" fmla="*/ 54 w 1769"/>
                      <a:gd name="T7" fmla="*/ 34 h 791"/>
                      <a:gd name="T8" fmla="*/ 59 w 1769"/>
                      <a:gd name="T9" fmla="*/ 47 h 791"/>
                      <a:gd name="T10" fmla="*/ 56 w 1769"/>
                      <a:gd name="T11" fmla="*/ 62 h 791"/>
                      <a:gd name="T12" fmla="*/ 53 w 1769"/>
                      <a:gd name="T13" fmla="*/ 49 h 791"/>
                      <a:gd name="T14" fmla="*/ 46 w 1769"/>
                      <a:gd name="T15" fmla="*/ 35 h 791"/>
                      <a:gd name="T16" fmla="*/ 37 w 1769"/>
                      <a:gd name="T17" fmla="*/ 23 h 791"/>
                      <a:gd name="T18" fmla="*/ 19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grpSp>
              <p:nvGrpSpPr>
                <p:cNvPr id="3127" name="Group 74"/>
                <p:cNvGrpSpPr>
                  <a:grpSpLocks/>
                </p:cNvGrpSpPr>
                <p:nvPr/>
              </p:nvGrpSpPr>
              <p:grpSpPr bwMode="auto">
                <a:xfrm>
                  <a:off x="4251" y="252"/>
                  <a:ext cx="723" cy="222"/>
                  <a:chOff x="2822" y="672"/>
                  <a:chExt cx="1845" cy="566"/>
                </a:xfrm>
              </p:grpSpPr>
              <p:sp>
                <p:nvSpPr>
                  <p:cNvPr id="3166" name="Freeform 75"/>
                  <p:cNvSpPr>
                    <a:spLocks/>
                  </p:cNvSpPr>
                  <p:nvPr/>
                </p:nvSpPr>
                <p:spPr bwMode="hidden">
                  <a:xfrm rot="-1325434">
                    <a:off x="2822" y="1023"/>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67" name="Freeform 76"/>
                  <p:cNvSpPr>
                    <a:spLocks/>
                  </p:cNvSpPr>
                  <p:nvPr/>
                </p:nvSpPr>
                <p:spPr bwMode="hidden">
                  <a:xfrm rot="-1325434">
                    <a:off x="4005" y="672"/>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3128" name="Group 77"/>
                <p:cNvGrpSpPr>
                  <a:grpSpLocks/>
                </p:cNvGrpSpPr>
                <p:nvPr/>
              </p:nvGrpSpPr>
              <p:grpSpPr bwMode="auto">
                <a:xfrm>
                  <a:off x="4196" y="163"/>
                  <a:ext cx="699" cy="282"/>
                  <a:chOff x="2683" y="445"/>
                  <a:chExt cx="1781" cy="717"/>
                </a:xfrm>
              </p:grpSpPr>
              <p:sp>
                <p:nvSpPr>
                  <p:cNvPr id="3164" name="Freeform 78"/>
                  <p:cNvSpPr>
                    <a:spLocks/>
                  </p:cNvSpPr>
                  <p:nvPr/>
                </p:nvSpPr>
                <p:spPr bwMode="hidden">
                  <a:xfrm rot="-1921064">
                    <a:off x="2683" y="947"/>
                    <a:ext cx="1233" cy="215"/>
                  </a:xfrm>
                  <a:custGeom>
                    <a:avLst/>
                    <a:gdLst>
                      <a:gd name="T0" fmla="*/ 0 w 2736"/>
                      <a:gd name="T1" fmla="*/ 39 h 504"/>
                      <a:gd name="T2" fmla="*/ 79 w 2736"/>
                      <a:gd name="T3" fmla="*/ 13 h 504"/>
                      <a:gd name="T4" fmla="*/ 163 w 2736"/>
                      <a:gd name="T5" fmla="*/ 2 h 504"/>
                      <a:gd name="T6" fmla="*/ 251 w 2736"/>
                      <a:gd name="T7" fmla="*/ 2 h 504"/>
                      <a:gd name="T8" fmla="*/ 249 w 2736"/>
                      <a:gd name="T9" fmla="*/ 8 h 504"/>
                      <a:gd name="T10" fmla="*/ 161 w 2736"/>
                      <a:gd name="T11" fmla="*/ 8 h 504"/>
                      <a:gd name="T12" fmla="*/ 60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65" name="Freeform 79"/>
                  <p:cNvSpPr>
                    <a:spLocks/>
                  </p:cNvSpPr>
                  <p:nvPr/>
                </p:nvSpPr>
                <p:spPr bwMode="hidden">
                  <a:xfrm rot="-1921064">
                    <a:off x="3802" y="445"/>
                    <a:ext cx="662" cy="338"/>
                  </a:xfrm>
                  <a:custGeom>
                    <a:avLst/>
                    <a:gdLst>
                      <a:gd name="T0" fmla="*/ 0 w 1769"/>
                      <a:gd name="T1" fmla="*/ 0 h 791"/>
                      <a:gd name="T2" fmla="*/ 25 w 1769"/>
                      <a:gd name="T3" fmla="*/ 4 h 791"/>
                      <a:gd name="T4" fmla="*/ 61 w 1769"/>
                      <a:gd name="T5" fmla="*/ 15 h 791"/>
                      <a:gd name="T6" fmla="*/ 85 w 1769"/>
                      <a:gd name="T7" fmla="*/ 34 h 791"/>
                      <a:gd name="T8" fmla="*/ 92 w 1769"/>
                      <a:gd name="T9" fmla="*/ 47 h 791"/>
                      <a:gd name="T10" fmla="*/ 89 w 1769"/>
                      <a:gd name="T11" fmla="*/ 62 h 791"/>
                      <a:gd name="T12" fmla="*/ 83 w 1769"/>
                      <a:gd name="T13" fmla="*/ 49 h 791"/>
                      <a:gd name="T14" fmla="*/ 73 w 1769"/>
                      <a:gd name="T15" fmla="*/ 35 h 791"/>
                      <a:gd name="T16" fmla="*/ 58 w 1769"/>
                      <a:gd name="T17" fmla="*/ 23 h 791"/>
                      <a:gd name="T18" fmla="*/ 30 w 1769"/>
                      <a:gd name="T19" fmla="*/ 12 h 791"/>
                      <a:gd name="T20" fmla="*/ 0 w 1769"/>
                      <a:gd name="T21" fmla="*/ 6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sp>
              <p:nvSpPr>
                <p:cNvPr id="3129" name="Freeform 80"/>
                <p:cNvSpPr>
                  <a:spLocks/>
                </p:cNvSpPr>
                <p:nvPr/>
              </p:nvSpPr>
              <p:spPr bwMode="hidden">
                <a:xfrm rot="4578755" flipH="1">
                  <a:off x="3968" y="372"/>
                  <a:ext cx="403" cy="57"/>
                </a:xfrm>
                <a:custGeom>
                  <a:avLst/>
                  <a:gdLst>
                    <a:gd name="T0" fmla="*/ 0 w 2736"/>
                    <a:gd name="T1" fmla="*/ 1 h 504"/>
                    <a:gd name="T2" fmla="*/ 3 w 2736"/>
                    <a:gd name="T3" fmla="*/ 0 h 504"/>
                    <a:gd name="T4" fmla="*/ 6 w 2736"/>
                    <a:gd name="T5" fmla="*/ 0 h 504"/>
                    <a:gd name="T6" fmla="*/ 9 w 2736"/>
                    <a:gd name="T7" fmla="*/ 0 h 504"/>
                    <a:gd name="T8" fmla="*/ 9 w 2736"/>
                    <a:gd name="T9" fmla="*/ 0 h 504"/>
                    <a:gd name="T10" fmla="*/ 6 w 2736"/>
                    <a:gd name="T11" fmla="*/ 0 h 504"/>
                    <a:gd name="T12" fmla="*/ 2 w 2736"/>
                    <a:gd name="T13" fmla="*/ 0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a:effectLst/>
              </p:spPr>
              <p:txBody>
                <a:bodyPr wrap="none" anchor="ctr"/>
                <a:lstStyle/>
                <a:p>
                  <a:endParaRPr lang="it-IT"/>
                </a:p>
              </p:txBody>
            </p:sp>
            <p:sp>
              <p:nvSpPr>
                <p:cNvPr id="3130" name="Freeform 81"/>
                <p:cNvSpPr>
                  <a:spLocks/>
                </p:cNvSpPr>
                <p:nvPr/>
              </p:nvSpPr>
              <p:spPr bwMode="hidden">
                <a:xfrm rot="4578755" flipH="1">
                  <a:off x="3977" y="77"/>
                  <a:ext cx="216" cy="90"/>
                </a:xfrm>
                <a:custGeom>
                  <a:avLst/>
                  <a:gdLst>
                    <a:gd name="T0" fmla="*/ 0 w 1769"/>
                    <a:gd name="T1" fmla="*/ 0 h 791"/>
                    <a:gd name="T2" fmla="*/ 1 w 1769"/>
                    <a:gd name="T3" fmla="*/ 0 h 791"/>
                    <a:gd name="T4" fmla="*/ 2 w 1769"/>
                    <a:gd name="T5" fmla="*/ 0 h 791"/>
                    <a:gd name="T6" fmla="*/ 3 w 1769"/>
                    <a:gd name="T7" fmla="*/ 1 h 791"/>
                    <a:gd name="T8" fmla="*/ 3 w 1769"/>
                    <a:gd name="T9" fmla="*/ 1 h 791"/>
                    <a:gd name="T10" fmla="*/ 3 w 1769"/>
                    <a:gd name="T11" fmla="*/ 1 h 791"/>
                    <a:gd name="T12" fmla="*/ 3 w 1769"/>
                    <a:gd name="T13" fmla="*/ 1 h 791"/>
                    <a:gd name="T14" fmla="*/ 3 w 1769"/>
                    <a:gd name="T15" fmla="*/ 1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a:effectLst/>
              </p:spPr>
              <p:txBody>
                <a:bodyPr wrap="none" anchor="ctr"/>
                <a:lstStyle/>
                <a:p>
                  <a:endParaRPr lang="it-IT"/>
                </a:p>
              </p:txBody>
            </p:sp>
            <p:grpSp>
              <p:nvGrpSpPr>
                <p:cNvPr id="3131" name="Group 82"/>
                <p:cNvGrpSpPr>
                  <a:grpSpLocks/>
                </p:cNvGrpSpPr>
                <p:nvPr/>
              </p:nvGrpSpPr>
              <p:grpSpPr bwMode="auto">
                <a:xfrm>
                  <a:off x="4242" y="5"/>
                  <a:ext cx="251" cy="596"/>
                  <a:chOff x="2800" y="41"/>
                  <a:chExt cx="640" cy="1520"/>
                </a:xfrm>
              </p:grpSpPr>
              <p:sp>
                <p:nvSpPr>
                  <p:cNvPr id="3162" name="Freeform 83"/>
                  <p:cNvSpPr>
                    <a:spLocks/>
                  </p:cNvSpPr>
                  <p:nvPr/>
                </p:nvSpPr>
                <p:spPr bwMode="hidden">
                  <a:xfrm rot="-3857755">
                    <a:off x="2361" y="938"/>
                    <a:ext cx="1062" cy="184"/>
                  </a:xfrm>
                  <a:custGeom>
                    <a:avLst/>
                    <a:gdLst>
                      <a:gd name="T0" fmla="*/ 0 w 2736"/>
                      <a:gd name="T1" fmla="*/ 24 h 504"/>
                      <a:gd name="T2" fmla="*/ 50 w 2736"/>
                      <a:gd name="T3" fmla="*/ 8 h 504"/>
                      <a:gd name="T4" fmla="*/ 104 w 2736"/>
                      <a:gd name="T5" fmla="*/ 1 h 504"/>
                      <a:gd name="T6" fmla="*/ 160 w 2736"/>
                      <a:gd name="T7" fmla="*/ 1 h 504"/>
                      <a:gd name="T8" fmla="*/ 159 w 2736"/>
                      <a:gd name="T9" fmla="*/ 5 h 504"/>
                      <a:gd name="T10" fmla="*/ 103 w 2736"/>
                      <a:gd name="T11" fmla="*/ 5 h 504"/>
                      <a:gd name="T12" fmla="*/ 38 w 2736"/>
                      <a:gd name="T13" fmla="*/ 14 h 504"/>
                      <a:gd name="T14" fmla="*/ 0 w 2736"/>
                      <a:gd name="T15" fmla="*/ 2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63" name="Freeform 84"/>
                  <p:cNvSpPr>
                    <a:spLocks/>
                  </p:cNvSpPr>
                  <p:nvPr/>
                </p:nvSpPr>
                <p:spPr bwMode="hidden">
                  <a:xfrm rot="-3857755">
                    <a:off x="3011" y="181"/>
                    <a:ext cx="570" cy="289"/>
                  </a:xfrm>
                  <a:custGeom>
                    <a:avLst/>
                    <a:gdLst>
                      <a:gd name="T0" fmla="*/ 0 w 1769"/>
                      <a:gd name="T1" fmla="*/ 0 h 791"/>
                      <a:gd name="T2" fmla="*/ 16 w 1769"/>
                      <a:gd name="T3" fmla="*/ 3 h 791"/>
                      <a:gd name="T4" fmla="*/ 39 w 1769"/>
                      <a:gd name="T5" fmla="*/ 10 h 791"/>
                      <a:gd name="T6" fmla="*/ 54 w 1769"/>
                      <a:gd name="T7" fmla="*/ 21 h 791"/>
                      <a:gd name="T8" fmla="*/ 59 w 1769"/>
                      <a:gd name="T9" fmla="*/ 30 h 791"/>
                      <a:gd name="T10" fmla="*/ 56 w 1769"/>
                      <a:gd name="T11" fmla="*/ 38 h 791"/>
                      <a:gd name="T12" fmla="*/ 53 w 1769"/>
                      <a:gd name="T13" fmla="*/ 31 h 791"/>
                      <a:gd name="T14" fmla="*/ 46 w 1769"/>
                      <a:gd name="T15" fmla="*/ 22 h 791"/>
                      <a:gd name="T16" fmla="*/ 37 w 1769"/>
                      <a:gd name="T17" fmla="*/ 14 h 791"/>
                      <a:gd name="T18" fmla="*/ 19 w 1769"/>
                      <a:gd name="T19" fmla="*/ 7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3132" name="Group 85"/>
                <p:cNvGrpSpPr>
                  <a:grpSpLocks/>
                </p:cNvGrpSpPr>
                <p:nvPr/>
              </p:nvGrpSpPr>
              <p:grpSpPr bwMode="auto">
                <a:xfrm>
                  <a:off x="4295" y="53"/>
                  <a:ext cx="398" cy="574"/>
                  <a:chOff x="2934" y="163"/>
                  <a:chExt cx="1017" cy="1464"/>
                </a:xfrm>
              </p:grpSpPr>
              <p:sp>
                <p:nvSpPr>
                  <p:cNvPr id="3160" name="Freeform 86"/>
                  <p:cNvSpPr>
                    <a:spLocks/>
                  </p:cNvSpPr>
                  <p:nvPr/>
                </p:nvSpPr>
                <p:spPr bwMode="hidden">
                  <a:xfrm rot="-2777260">
                    <a:off x="2491" y="915"/>
                    <a:ext cx="1155" cy="270"/>
                  </a:xfrm>
                  <a:custGeom>
                    <a:avLst/>
                    <a:gdLst>
                      <a:gd name="T0" fmla="*/ 0 w 2736"/>
                      <a:gd name="T1" fmla="*/ 78 h 504"/>
                      <a:gd name="T2" fmla="*/ 65 w 2736"/>
                      <a:gd name="T3" fmla="*/ 26 h 504"/>
                      <a:gd name="T4" fmla="*/ 134 w 2736"/>
                      <a:gd name="T5" fmla="*/ 4 h 504"/>
                      <a:gd name="T6" fmla="*/ 206 w 2736"/>
                      <a:gd name="T7" fmla="*/ 4 h 504"/>
                      <a:gd name="T8" fmla="*/ 205 w 2736"/>
                      <a:gd name="T9" fmla="*/ 16 h 504"/>
                      <a:gd name="T10" fmla="*/ 133 w 2736"/>
                      <a:gd name="T11" fmla="*/ 16 h 504"/>
                      <a:gd name="T12" fmla="*/ 49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61" name="Freeform 87"/>
                  <p:cNvSpPr>
                    <a:spLocks/>
                  </p:cNvSpPr>
                  <p:nvPr/>
                </p:nvSpPr>
                <p:spPr bwMode="hidden">
                  <a:xfrm rot="-2777260">
                    <a:off x="3430" y="261"/>
                    <a:ext cx="620" cy="423"/>
                  </a:xfrm>
                  <a:custGeom>
                    <a:avLst/>
                    <a:gdLst>
                      <a:gd name="T0" fmla="*/ 0 w 1769"/>
                      <a:gd name="T1" fmla="*/ 1 h 791"/>
                      <a:gd name="T2" fmla="*/ 21 w 1769"/>
                      <a:gd name="T3" fmla="*/ 9 h 791"/>
                      <a:gd name="T4" fmla="*/ 50 w 1769"/>
                      <a:gd name="T5" fmla="*/ 30 h 791"/>
                      <a:gd name="T6" fmla="*/ 69 w 1769"/>
                      <a:gd name="T7" fmla="*/ 66 h 791"/>
                      <a:gd name="T8" fmla="*/ 76 w 1769"/>
                      <a:gd name="T9" fmla="*/ 93 h 791"/>
                      <a:gd name="T10" fmla="*/ 73 w 1769"/>
                      <a:gd name="T11" fmla="*/ 120 h 791"/>
                      <a:gd name="T12" fmla="*/ 68 w 1769"/>
                      <a:gd name="T13" fmla="*/ 97 h 791"/>
                      <a:gd name="T14" fmla="*/ 60 w 1769"/>
                      <a:gd name="T15" fmla="*/ 70 h 791"/>
                      <a:gd name="T16" fmla="*/ 48 w 1769"/>
                      <a:gd name="T17" fmla="*/ 45 h 791"/>
                      <a:gd name="T18" fmla="*/ 25 w 1769"/>
                      <a:gd name="T19" fmla="*/ 23 h 791"/>
                      <a:gd name="T20" fmla="*/ 0 w 1769"/>
                      <a:gd name="T21" fmla="*/ 12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3133" name="Group 88"/>
                <p:cNvGrpSpPr>
                  <a:grpSpLocks/>
                </p:cNvGrpSpPr>
                <p:nvPr/>
              </p:nvGrpSpPr>
              <p:grpSpPr bwMode="auto">
                <a:xfrm>
                  <a:off x="4215" y="2"/>
                  <a:ext cx="95" cy="567"/>
                  <a:chOff x="2730" y="32"/>
                  <a:chExt cx="243" cy="1448"/>
                </a:xfrm>
              </p:grpSpPr>
              <p:sp>
                <p:nvSpPr>
                  <p:cNvPr id="3158" name="Freeform 89"/>
                  <p:cNvSpPr>
                    <a:spLocks/>
                  </p:cNvSpPr>
                  <p:nvPr/>
                </p:nvSpPr>
                <p:spPr bwMode="hidden">
                  <a:xfrm rot="-4903748">
                    <a:off x="2296" y="960"/>
                    <a:ext cx="954" cy="86"/>
                  </a:xfrm>
                  <a:custGeom>
                    <a:avLst/>
                    <a:gdLst>
                      <a:gd name="T0" fmla="*/ 0 w 2736"/>
                      <a:gd name="T1" fmla="*/ 3 h 504"/>
                      <a:gd name="T2" fmla="*/ 37 w 2736"/>
                      <a:gd name="T3" fmla="*/ 1 h 504"/>
                      <a:gd name="T4" fmla="*/ 75 w 2736"/>
                      <a:gd name="T5" fmla="*/ 0 h 504"/>
                      <a:gd name="T6" fmla="*/ 116 w 2736"/>
                      <a:gd name="T7" fmla="*/ 0 h 504"/>
                      <a:gd name="T8" fmla="*/ 115 w 2736"/>
                      <a:gd name="T9" fmla="*/ 1 h 504"/>
                      <a:gd name="T10" fmla="*/ 75 w 2736"/>
                      <a:gd name="T11" fmla="*/ 1 h 504"/>
                      <a:gd name="T12" fmla="*/ 28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59" name="Freeform 90"/>
                  <p:cNvSpPr>
                    <a:spLocks/>
                  </p:cNvSpPr>
                  <p:nvPr/>
                </p:nvSpPr>
                <p:spPr bwMode="hidden">
                  <a:xfrm rot="-4903748">
                    <a:off x="2650" y="220"/>
                    <a:ext cx="512" cy="135"/>
                  </a:xfrm>
                  <a:custGeom>
                    <a:avLst/>
                    <a:gdLst>
                      <a:gd name="T0" fmla="*/ 0 w 1769"/>
                      <a:gd name="T1" fmla="*/ 0 h 791"/>
                      <a:gd name="T2" fmla="*/ 12 w 1769"/>
                      <a:gd name="T3" fmla="*/ 0 h 791"/>
                      <a:gd name="T4" fmla="*/ 28 w 1769"/>
                      <a:gd name="T5" fmla="*/ 1 h 791"/>
                      <a:gd name="T6" fmla="*/ 39 w 1769"/>
                      <a:gd name="T7" fmla="*/ 2 h 791"/>
                      <a:gd name="T8" fmla="*/ 43 w 1769"/>
                      <a:gd name="T9" fmla="*/ 3 h 791"/>
                      <a:gd name="T10" fmla="*/ 41 w 1769"/>
                      <a:gd name="T11" fmla="*/ 4 h 791"/>
                      <a:gd name="T12" fmla="*/ 38 w 1769"/>
                      <a:gd name="T13" fmla="*/ 3 h 791"/>
                      <a:gd name="T14" fmla="*/ 34 w 1769"/>
                      <a:gd name="T15" fmla="*/ 2 h 791"/>
                      <a:gd name="T16" fmla="*/ 27 w 1769"/>
                      <a:gd name="T17" fmla="*/ 2 h 791"/>
                      <a:gd name="T18" fmla="*/ 14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a:effectLst/>
                </p:spPr>
                <p:txBody>
                  <a:bodyPr wrap="none" anchor="ctr"/>
                  <a:lstStyle/>
                  <a:p>
                    <a:endParaRPr lang="it-IT"/>
                  </a:p>
                </p:txBody>
              </p:sp>
            </p:grpSp>
            <p:grpSp>
              <p:nvGrpSpPr>
                <p:cNvPr id="3134" name="Group 91"/>
                <p:cNvGrpSpPr>
                  <a:grpSpLocks/>
                </p:cNvGrpSpPr>
                <p:nvPr/>
              </p:nvGrpSpPr>
              <p:grpSpPr bwMode="auto">
                <a:xfrm>
                  <a:off x="3514" y="683"/>
                  <a:ext cx="425" cy="960"/>
                  <a:chOff x="943" y="1769"/>
                  <a:chExt cx="1085" cy="2450"/>
                </a:xfrm>
              </p:grpSpPr>
              <p:sp>
                <p:nvSpPr>
                  <p:cNvPr id="3156" name="Freeform 92"/>
                  <p:cNvSpPr>
                    <a:spLocks/>
                  </p:cNvSpPr>
                  <p:nvPr/>
                </p:nvSpPr>
                <p:spPr bwMode="hidden">
                  <a:xfrm rot="18335692" flipH="1">
                    <a:off x="1010" y="2475"/>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57" name="Freeform 93"/>
                  <p:cNvSpPr>
                    <a:spLocks/>
                  </p:cNvSpPr>
                  <p:nvPr/>
                </p:nvSpPr>
                <p:spPr bwMode="hidden">
                  <a:xfrm rot="18335692" flipH="1">
                    <a:off x="725" y="3512"/>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3135" name="Group 94"/>
                <p:cNvGrpSpPr>
                  <a:grpSpLocks/>
                </p:cNvGrpSpPr>
                <p:nvPr/>
              </p:nvGrpSpPr>
              <p:grpSpPr bwMode="auto">
                <a:xfrm>
                  <a:off x="3715" y="748"/>
                  <a:ext cx="300" cy="930"/>
                  <a:chOff x="1455" y="1936"/>
                  <a:chExt cx="766" cy="2373"/>
                </a:xfrm>
              </p:grpSpPr>
              <p:sp>
                <p:nvSpPr>
                  <p:cNvPr id="3154" name="Freeform 95"/>
                  <p:cNvSpPr>
                    <a:spLocks/>
                  </p:cNvSpPr>
                  <p:nvPr/>
                </p:nvSpPr>
                <p:spPr bwMode="hidden">
                  <a:xfrm rot="17542885" flipH="1">
                    <a:off x="1267" y="2578"/>
                    <a:ext cx="1595" cy="312"/>
                  </a:xfrm>
                  <a:custGeom>
                    <a:avLst/>
                    <a:gdLst>
                      <a:gd name="T0" fmla="*/ 0 w 2736"/>
                      <a:gd name="T1" fmla="*/ 119 h 504"/>
                      <a:gd name="T2" fmla="*/ 171 w 2736"/>
                      <a:gd name="T3" fmla="*/ 40 h 504"/>
                      <a:gd name="T4" fmla="*/ 352 w 2736"/>
                      <a:gd name="T5" fmla="*/ 6 h 504"/>
                      <a:gd name="T6" fmla="*/ 542 w 2736"/>
                      <a:gd name="T7" fmla="*/ 6 h 504"/>
                      <a:gd name="T8" fmla="*/ 539 w 2736"/>
                      <a:gd name="T9" fmla="*/ 25 h 504"/>
                      <a:gd name="T10" fmla="*/ 349 w 2736"/>
                      <a:gd name="T11" fmla="*/ 25 h 504"/>
                      <a:gd name="T12" fmla="*/ 129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55" name="Freeform 96"/>
                  <p:cNvSpPr>
                    <a:spLocks/>
                  </p:cNvSpPr>
                  <p:nvPr/>
                </p:nvSpPr>
                <p:spPr bwMode="hidden">
                  <a:xfrm rot="17542885" flipH="1">
                    <a:off x="1272" y="3636"/>
                    <a:ext cx="856" cy="490"/>
                  </a:xfrm>
                  <a:custGeom>
                    <a:avLst/>
                    <a:gdLst>
                      <a:gd name="T0" fmla="*/ 0 w 1769"/>
                      <a:gd name="T1" fmla="*/ 2 h 791"/>
                      <a:gd name="T2" fmla="*/ 55 w 1769"/>
                      <a:gd name="T3" fmla="*/ 14 h 791"/>
                      <a:gd name="T4" fmla="*/ 131 w 1769"/>
                      <a:gd name="T5" fmla="*/ 48 h 791"/>
                      <a:gd name="T6" fmla="*/ 182 w 1769"/>
                      <a:gd name="T7" fmla="*/ 103 h 791"/>
                      <a:gd name="T8" fmla="*/ 199 w 1769"/>
                      <a:gd name="T9" fmla="*/ 145 h 791"/>
                      <a:gd name="T10" fmla="*/ 191 w 1769"/>
                      <a:gd name="T11" fmla="*/ 187 h 791"/>
                      <a:gd name="T12" fmla="*/ 180 w 1769"/>
                      <a:gd name="T13" fmla="*/ 151 h 791"/>
                      <a:gd name="T14" fmla="*/ 157 w 1769"/>
                      <a:gd name="T15" fmla="*/ 108 h 791"/>
                      <a:gd name="T16" fmla="*/ 126 w 1769"/>
                      <a:gd name="T17" fmla="*/ 70 h 791"/>
                      <a:gd name="T18" fmla="*/ 66 w 1769"/>
                      <a:gd name="T19" fmla="*/ 36 h 791"/>
                      <a:gd name="T20" fmla="*/ 0 w 1769"/>
                      <a:gd name="T21" fmla="*/ 18 h 791"/>
                      <a:gd name="T22" fmla="*/ 0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3136" name="Group 97"/>
                <p:cNvGrpSpPr>
                  <a:grpSpLocks/>
                </p:cNvGrpSpPr>
                <p:nvPr/>
              </p:nvGrpSpPr>
              <p:grpSpPr bwMode="auto">
                <a:xfrm rot="88588">
                  <a:off x="3923" y="769"/>
                  <a:ext cx="180" cy="913"/>
                  <a:chOff x="1956" y="1990"/>
                  <a:chExt cx="492" cy="2604"/>
                </a:xfrm>
              </p:grpSpPr>
              <p:sp>
                <p:nvSpPr>
                  <p:cNvPr id="3152" name="Freeform 98"/>
                  <p:cNvSpPr>
                    <a:spLocks/>
                  </p:cNvSpPr>
                  <p:nvPr/>
                </p:nvSpPr>
                <p:spPr bwMode="hidden">
                  <a:xfrm rot="16782062" flipH="1">
                    <a:off x="1442" y="2695"/>
                    <a:ext cx="1711" cy="301"/>
                  </a:xfrm>
                  <a:custGeom>
                    <a:avLst/>
                    <a:gdLst>
                      <a:gd name="T0" fmla="*/ 0 w 2736"/>
                      <a:gd name="T1" fmla="*/ 108 h 504"/>
                      <a:gd name="T2" fmla="*/ 211 w 2736"/>
                      <a:gd name="T3" fmla="*/ 36 h 504"/>
                      <a:gd name="T4" fmla="*/ 435 w 2736"/>
                      <a:gd name="T5" fmla="*/ 5 h 504"/>
                      <a:gd name="T6" fmla="*/ 669 w 2736"/>
                      <a:gd name="T7" fmla="*/ 5 h 504"/>
                      <a:gd name="T8" fmla="*/ 665 w 2736"/>
                      <a:gd name="T9" fmla="*/ 22 h 504"/>
                      <a:gd name="T10" fmla="*/ 432 w 2736"/>
                      <a:gd name="T11" fmla="*/ 22 h 504"/>
                      <a:gd name="T12" fmla="*/ 160 w 2736"/>
                      <a:gd name="T13" fmla="*/ 62 h 504"/>
                      <a:gd name="T14" fmla="*/ 0 w 2736"/>
                      <a:gd name="T15" fmla="*/ 10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cap="flat" cmpd="sng">
                    <a:noFill/>
                    <a:prstDash val="solid"/>
                    <a:round/>
                    <a:headEnd type="none" w="med" len="med"/>
                    <a:tailEnd type="none" w="med" len="med"/>
                  </a:ln>
                  <a:effectLst/>
                </p:spPr>
                <p:txBody>
                  <a:bodyPr wrap="none" anchor="ctr"/>
                  <a:lstStyle/>
                  <a:p>
                    <a:endParaRPr lang="it-IT"/>
                  </a:p>
                </p:txBody>
              </p:sp>
              <p:sp>
                <p:nvSpPr>
                  <p:cNvPr id="3153" name="Freeform 99"/>
                  <p:cNvSpPr>
                    <a:spLocks/>
                  </p:cNvSpPr>
                  <p:nvPr/>
                </p:nvSpPr>
                <p:spPr bwMode="hidden">
                  <a:xfrm rot="16782062" flipH="1">
                    <a:off x="1734" y="3898"/>
                    <a:ext cx="918" cy="473"/>
                  </a:xfrm>
                  <a:custGeom>
                    <a:avLst/>
                    <a:gdLst>
                      <a:gd name="T0" fmla="*/ 1 w 1769"/>
                      <a:gd name="T1" fmla="*/ 2 h 791"/>
                      <a:gd name="T2" fmla="*/ 68 w 1769"/>
                      <a:gd name="T3" fmla="*/ 12 h 791"/>
                      <a:gd name="T4" fmla="*/ 161 w 1769"/>
                      <a:gd name="T5" fmla="*/ 43 h 791"/>
                      <a:gd name="T6" fmla="*/ 225 w 1769"/>
                      <a:gd name="T7" fmla="*/ 92 h 791"/>
                      <a:gd name="T8" fmla="*/ 245 w 1769"/>
                      <a:gd name="T9" fmla="*/ 130 h 791"/>
                      <a:gd name="T10" fmla="*/ 236 w 1769"/>
                      <a:gd name="T11" fmla="*/ 169 h 791"/>
                      <a:gd name="T12" fmla="*/ 222 w 1769"/>
                      <a:gd name="T13" fmla="*/ 135 h 791"/>
                      <a:gd name="T14" fmla="*/ 194 w 1769"/>
                      <a:gd name="T15" fmla="*/ 97 h 791"/>
                      <a:gd name="T16" fmla="*/ 155 w 1769"/>
                      <a:gd name="T17" fmla="*/ 63 h 791"/>
                      <a:gd name="T18" fmla="*/ 81 w 1769"/>
                      <a:gd name="T19" fmla="*/ 32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3137" name="Group 100"/>
                <p:cNvGrpSpPr>
                  <a:grpSpLocks/>
                </p:cNvGrpSpPr>
                <p:nvPr/>
              </p:nvGrpSpPr>
              <p:grpSpPr bwMode="auto">
                <a:xfrm>
                  <a:off x="4451" y="662"/>
                  <a:ext cx="442" cy="951"/>
                  <a:chOff x="3334" y="1717"/>
                  <a:chExt cx="1125" cy="2426"/>
                </a:xfrm>
              </p:grpSpPr>
              <p:sp>
                <p:nvSpPr>
                  <p:cNvPr id="3150" name="Freeform 101"/>
                  <p:cNvSpPr>
                    <a:spLocks/>
                  </p:cNvSpPr>
                  <p:nvPr/>
                </p:nvSpPr>
                <p:spPr bwMode="hidden">
                  <a:xfrm rot="3144576">
                    <a:off x="2628" y="2423"/>
                    <a:ext cx="1724" cy="312"/>
                  </a:xfrm>
                  <a:custGeom>
                    <a:avLst/>
                    <a:gdLst>
                      <a:gd name="T0" fmla="*/ 0 w 2736"/>
                      <a:gd name="T1" fmla="*/ 119 h 504"/>
                      <a:gd name="T2" fmla="*/ 216 w 2736"/>
                      <a:gd name="T3" fmla="*/ 40 h 504"/>
                      <a:gd name="T4" fmla="*/ 444 w 2736"/>
                      <a:gd name="T5" fmla="*/ 6 h 504"/>
                      <a:gd name="T6" fmla="*/ 684 w 2736"/>
                      <a:gd name="T7" fmla="*/ 6 h 504"/>
                      <a:gd name="T8" fmla="*/ 681 w 2736"/>
                      <a:gd name="T9" fmla="*/ 25 h 504"/>
                      <a:gd name="T10" fmla="*/ 442 w 2736"/>
                      <a:gd name="T11" fmla="*/ 25 h 504"/>
                      <a:gd name="T12" fmla="*/ 164 w 2736"/>
                      <a:gd name="T13" fmla="*/ 69 h 504"/>
                      <a:gd name="T14" fmla="*/ 0 w 2736"/>
                      <a:gd name="T15" fmla="*/ 11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it-IT"/>
                  </a:p>
                </p:txBody>
              </p:sp>
              <p:sp>
                <p:nvSpPr>
                  <p:cNvPr id="3151" name="Freeform 102"/>
                  <p:cNvSpPr>
                    <a:spLocks/>
                  </p:cNvSpPr>
                  <p:nvPr/>
                </p:nvSpPr>
                <p:spPr bwMode="hidden">
                  <a:xfrm rot="3144576">
                    <a:off x="3751" y="3436"/>
                    <a:ext cx="925" cy="490"/>
                  </a:xfrm>
                  <a:custGeom>
                    <a:avLst/>
                    <a:gdLst>
                      <a:gd name="T0" fmla="*/ 1 w 1769"/>
                      <a:gd name="T1" fmla="*/ 2 h 791"/>
                      <a:gd name="T2" fmla="*/ 70 w 1769"/>
                      <a:gd name="T3" fmla="*/ 14 h 791"/>
                      <a:gd name="T4" fmla="*/ 165 w 1769"/>
                      <a:gd name="T5" fmla="*/ 48 h 791"/>
                      <a:gd name="T6" fmla="*/ 230 w 1769"/>
                      <a:gd name="T7" fmla="*/ 103 h 791"/>
                      <a:gd name="T8" fmla="*/ 251 w 1769"/>
                      <a:gd name="T9" fmla="*/ 145 h 791"/>
                      <a:gd name="T10" fmla="*/ 242 w 1769"/>
                      <a:gd name="T11" fmla="*/ 187 h 791"/>
                      <a:gd name="T12" fmla="*/ 227 w 1769"/>
                      <a:gd name="T13" fmla="*/ 151 h 791"/>
                      <a:gd name="T14" fmla="*/ 199 w 1769"/>
                      <a:gd name="T15" fmla="*/ 108 h 791"/>
                      <a:gd name="T16" fmla="*/ 158 w 1769"/>
                      <a:gd name="T17" fmla="*/ 70 h 791"/>
                      <a:gd name="T18" fmla="*/ 83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3138" name="Group 103"/>
                <p:cNvGrpSpPr>
                  <a:grpSpLocks/>
                </p:cNvGrpSpPr>
                <p:nvPr/>
              </p:nvGrpSpPr>
              <p:grpSpPr bwMode="auto">
                <a:xfrm>
                  <a:off x="4391" y="721"/>
                  <a:ext cx="347" cy="951"/>
                  <a:chOff x="3181" y="1866"/>
                  <a:chExt cx="883" cy="2426"/>
                </a:xfrm>
              </p:grpSpPr>
              <p:sp>
                <p:nvSpPr>
                  <p:cNvPr id="3148" name="Freeform 104"/>
                  <p:cNvSpPr>
                    <a:spLocks/>
                  </p:cNvSpPr>
                  <p:nvPr/>
                </p:nvSpPr>
                <p:spPr bwMode="hidden">
                  <a:xfrm rot="3745735">
                    <a:off x="2506" y="2541"/>
                    <a:ext cx="1650" cy="299"/>
                  </a:xfrm>
                  <a:custGeom>
                    <a:avLst/>
                    <a:gdLst>
                      <a:gd name="T0" fmla="*/ 0 w 2736"/>
                      <a:gd name="T1" fmla="*/ 105 h 504"/>
                      <a:gd name="T2" fmla="*/ 189 w 2736"/>
                      <a:gd name="T3" fmla="*/ 35 h 504"/>
                      <a:gd name="T4" fmla="*/ 390 w 2736"/>
                      <a:gd name="T5" fmla="*/ 5 h 504"/>
                      <a:gd name="T6" fmla="*/ 600 w 2736"/>
                      <a:gd name="T7" fmla="*/ 5 h 504"/>
                      <a:gd name="T8" fmla="*/ 596 w 2736"/>
                      <a:gd name="T9" fmla="*/ 21 h 504"/>
                      <a:gd name="T10" fmla="*/ 387 w 2736"/>
                      <a:gd name="T11" fmla="*/ 21 h 504"/>
                      <a:gd name="T12" fmla="*/ 144 w 2736"/>
                      <a:gd name="T13" fmla="*/ 61 h 504"/>
                      <a:gd name="T14" fmla="*/ 0 w 2736"/>
                      <a:gd name="T15" fmla="*/ 10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it-IT"/>
                  </a:p>
                </p:txBody>
              </p:sp>
              <p:sp>
                <p:nvSpPr>
                  <p:cNvPr id="3149" name="Freeform 105"/>
                  <p:cNvSpPr>
                    <a:spLocks/>
                  </p:cNvSpPr>
                  <p:nvPr/>
                </p:nvSpPr>
                <p:spPr bwMode="hidden">
                  <a:xfrm rot="3745735">
                    <a:off x="3387" y="3615"/>
                    <a:ext cx="885" cy="469"/>
                  </a:xfrm>
                  <a:custGeom>
                    <a:avLst/>
                    <a:gdLst>
                      <a:gd name="T0" fmla="*/ 1 w 1769"/>
                      <a:gd name="T1" fmla="*/ 2 h 791"/>
                      <a:gd name="T2" fmla="*/ 61 w 1769"/>
                      <a:gd name="T3" fmla="*/ 12 h 791"/>
                      <a:gd name="T4" fmla="*/ 145 w 1769"/>
                      <a:gd name="T5" fmla="*/ 42 h 791"/>
                      <a:gd name="T6" fmla="*/ 202 w 1769"/>
                      <a:gd name="T7" fmla="*/ 90 h 791"/>
                      <a:gd name="T8" fmla="*/ 220 w 1769"/>
                      <a:gd name="T9" fmla="*/ 127 h 791"/>
                      <a:gd name="T10" fmla="*/ 212 w 1769"/>
                      <a:gd name="T11" fmla="*/ 164 h 791"/>
                      <a:gd name="T12" fmla="*/ 199 w 1769"/>
                      <a:gd name="T13" fmla="*/ 132 h 791"/>
                      <a:gd name="T14" fmla="*/ 174 w 1769"/>
                      <a:gd name="T15" fmla="*/ 94 h 791"/>
                      <a:gd name="T16" fmla="*/ 139 w 1769"/>
                      <a:gd name="T17" fmla="*/ 62 h 791"/>
                      <a:gd name="T18" fmla="*/ 73 w 1769"/>
                      <a:gd name="T19" fmla="*/ 31 h 791"/>
                      <a:gd name="T20" fmla="*/ 0 w 1769"/>
                      <a:gd name="T21" fmla="*/ 16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cap="flat" cmpd="sng">
                    <a:noFill/>
                    <a:prstDash val="solid"/>
                    <a:round/>
                    <a:headEnd type="none" w="med" len="med"/>
                    <a:tailEnd type="none" w="med" len="med"/>
                  </a:ln>
                  <a:effectLst/>
                </p:spPr>
                <p:txBody>
                  <a:bodyPr wrap="none" anchor="ctr"/>
                  <a:lstStyle/>
                  <a:p>
                    <a:endParaRPr lang="it-IT"/>
                  </a:p>
                </p:txBody>
              </p:sp>
            </p:grpSp>
            <p:grpSp>
              <p:nvGrpSpPr>
                <p:cNvPr id="3139" name="Group 106"/>
                <p:cNvGrpSpPr>
                  <a:grpSpLocks/>
                </p:cNvGrpSpPr>
                <p:nvPr/>
              </p:nvGrpSpPr>
              <p:grpSpPr bwMode="auto">
                <a:xfrm>
                  <a:off x="4323" y="767"/>
                  <a:ext cx="243" cy="935"/>
                  <a:chOff x="3006" y="1983"/>
                  <a:chExt cx="619" cy="2386"/>
                </a:xfrm>
              </p:grpSpPr>
              <p:sp>
                <p:nvSpPr>
                  <p:cNvPr id="3146" name="Freeform 107"/>
                  <p:cNvSpPr>
                    <a:spLocks/>
                  </p:cNvSpPr>
                  <p:nvPr/>
                </p:nvSpPr>
                <p:spPr bwMode="hidden">
                  <a:xfrm rot="4286818">
                    <a:off x="2328" y="2661"/>
                    <a:ext cx="1601" cy="246"/>
                  </a:xfrm>
                  <a:custGeom>
                    <a:avLst/>
                    <a:gdLst>
                      <a:gd name="T0" fmla="*/ 0 w 2736"/>
                      <a:gd name="T1" fmla="*/ 59 h 504"/>
                      <a:gd name="T2" fmla="*/ 173 w 2736"/>
                      <a:gd name="T3" fmla="*/ 20 h 504"/>
                      <a:gd name="T4" fmla="*/ 356 w 2736"/>
                      <a:gd name="T5" fmla="*/ 3 h 504"/>
                      <a:gd name="T6" fmla="*/ 548 w 2736"/>
                      <a:gd name="T7" fmla="*/ 3 h 504"/>
                      <a:gd name="T8" fmla="*/ 545 w 2736"/>
                      <a:gd name="T9" fmla="*/ 12 h 504"/>
                      <a:gd name="T10" fmla="*/ 353 w 2736"/>
                      <a:gd name="T11" fmla="*/ 12 h 504"/>
                      <a:gd name="T12" fmla="*/ 131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it-IT"/>
                  </a:p>
                </p:txBody>
              </p:sp>
              <p:sp>
                <p:nvSpPr>
                  <p:cNvPr id="3147" name="Freeform 108"/>
                  <p:cNvSpPr>
                    <a:spLocks/>
                  </p:cNvSpPr>
                  <p:nvPr/>
                </p:nvSpPr>
                <p:spPr bwMode="hidden">
                  <a:xfrm rot="4286818">
                    <a:off x="3002" y="3747"/>
                    <a:ext cx="859" cy="386"/>
                  </a:xfrm>
                  <a:custGeom>
                    <a:avLst/>
                    <a:gdLst>
                      <a:gd name="T0" fmla="*/ 0 w 1769"/>
                      <a:gd name="T1" fmla="*/ 1 h 791"/>
                      <a:gd name="T2" fmla="*/ 56 w 1769"/>
                      <a:gd name="T3" fmla="*/ 6 h 791"/>
                      <a:gd name="T4" fmla="*/ 133 w 1769"/>
                      <a:gd name="T5" fmla="*/ 23 h 791"/>
                      <a:gd name="T6" fmla="*/ 185 w 1769"/>
                      <a:gd name="T7" fmla="*/ 50 h 791"/>
                      <a:gd name="T8" fmla="*/ 201 w 1769"/>
                      <a:gd name="T9" fmla="*/ 71 h 791"/>
                      <a:gd name="T10" fmla="*/ 193 w 1769"/>
                      <a:gd name="T11" fmla="*/ 91 h 791"/>
                      <a:gd name="T12" fmla="*/ 182 w 1769"/>
                      <a:gd name="T13" fmla="*/ 73 h 791"/>
                      <a:gd name="T14" fmla="*/ 159 w 1769"/>
                      <a:gd name="T15" fmla="*/ 53 h 791"/>
                      <a:gd name="T16" fmla="*/ 127 w 1769"/>
                      <a:gd name="T17" fmla="*/ 34 h 791"/>
                      <a:gd name="T18" fmla="*/ 67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it-IT"/>
                  </a:p>
                </p:txBody>
              </p:sp>
            </p:grpSp>
            <p:grpSp>
              <p:nvGrpSpPr>
                <p:cNvPr id="3140" name="Group 109"/>
                <p:cNvGrpSpPr>
                  <a:grpSpLocks/>
                </p:cNvGrpSpPr>
                <p:nvPr/>
              </p:nvGrpSpPr>
              <p:grpSpPr bwMode="auto">
                <a:xfrm>
                  <a:off x="4249" y="813"/>
                  <a:ext cx="159" cy="870"/>
                  <a:chOff x="2819" y="2101"/>
                  <a:chExt cx="405" cy="2219"/>
                </a:xfrm>
              </p:grpSpPr>
              <p:sp>
                <p:nvSpPr>
                  <p:cNvPr id="3144" name="Freeform 110"/>
                  <p:cNvSpPr>
                    <a:spLocks/>
                  </p:cNvSpPr>
                  <p:nvPr/>
                </p:nvSpPr>
                <p:spPr bwMode="hidden">
                  <a:xfrm rot="4898956">
                    <a:off x="2206" y="2714"/>
                    <a:ext cx="1471" cy="246"/>
                  </a:xfrm>
                  <a:custGeom>
                    <a:avLst/>
                    <a:gdLst>
                      <a:gd name="T0" fmla="*/ 0 w 2736"/>
                      <a:gd name="T1" fmla="*/ 59 h 504"/>
                      <a:gd name="T2" fmla="*/ 134 w 2736"/>
                      <a:gd name="T3" fmla="*/ 20 h 504"/>
                      <a:gd name="T4" fmla="*/ 276 w 2736"/>
                      <a:gd name="T5" fmla="*/ 3 h 504"/>
                      <a:gd name="T6" fmla="*/ 425 w 2736"/>
                      <a:gd name="T7" fmla="*/ 3 h 504"/>
                      <a:gd name="T8" fmla="*/ 423 w 2736"/>
                      <a:gd name="T9" fmla="*/ 12 h 504"/>
                      <a:gd name="T10" fmla="*/ 274 w 2736"/>
                      <a:gd name="T11" fmla="*/ 12 h 504"/>
                      <a:gd name="T12" fmla="*/ 102 w 2736"/>
                      <a:gd name="T13" fmla="*/ 34 h 504"/>
                      <a:gd name="T14" fmla="*/ 0 w 2736"/>
                      <a:gd name="T15" fmla="*/ 5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a:effectLst/>
                </p:spPr>
                <p:txBody>
                  <a:bodyPr wrap="none" anchor="ctr"/>
                  <a:lstStyle/>
                  <a:p>
                    <a:endParaRPr lang="it-IT"/>
                  </a:p>
                </p:txBody>
              </p:sp>
              <p:sp>
                <p:nvSpPr>
                  <p:cNvPr id="3145" name="Freeform 111"/>
                  <p:cNvSpPr>
                    <a:spLocks/>
                  </p:cNvSpPr>
                  <p:nvPr/>
                </p:nvSpPr>
                <p:spPr bwMode="hidden">
                  <a:xfrm rot="4898956">
                    <a:off x="2636" y="3732"/>
                    <a:ext cx="790" cy="386"/>
                  </a:xfrm>
                  <a:custGeom>
                    <a:avLst/>
                    <a:gdLst>
                      <a:gd name="T0" fmla="*/ 0 w 1769"/>
                      <a:gd name="T1" fmla="*/ 1 h 791"/>
                      <a:gd name="T2" fmla="*/ 43 w 1769"/>
                      <a:gd name="T3" fmla="*/ 6 h 791"/>
                      <a:gd name="T4" fmla="*/ 103 w 1769"/>
                      <a:gd name="T5" fmla="*/ 23 h 791"/>
                      <a:gd name="T6" fmla="*/ 143 w 1769"/>
                      <a:gd name="T7" fmla="*/ 50 h 791"/>
                      <a:gd name="T8" fmla="*/ 156 w 1769"/>
                      <a:gd name="T9" fmla="*/ 71 h 791"/>
                      <a:gd name="T10" fmla="*/ 150 w 1769"/>
                      <a:gd name="T11" fmla="*/ 91 h 791"/>
                      <a:gd name="T12" fmla="*/ 142 w 1769"/>
                      <a:gd name="T13" fmla="*/ 73 h 791"/>
                      <a:gd name="T14" fmla="*/ 124 w 1769"/>
                      <a:gd name="T15" fmla="*/ 53 h 791"/>
                      <a:gd name="T16" fmla="*/ 99 w 1769"/>
                      <a:gd name="T17" fmla="*/ 34 h 791"/>
                      <a:gd name="T18" fmla="*/ 52 w 1769"/>
                      <a:gd name="T19" fmla="*/ 18 h 791"/>
                      <a:gd name="T20" fmla="*/ 0 w 1769"/>
                      <a:gd name="T21" fmla="*/ 9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it-IT"/>
                  </a:p>
                </p:txBody>
              </p:sp>
            </p:grpSp>
            <p:grpSp>
              <p:nvGrpSpPr>
                <p:cNvPr id="3141" name="Group 112"/>
                <p:cNvGrpSpPr>
                  <a:grpSpLocks/>
                </p:cNvGrpSpPr>
                <p:nvPr/>
              </p:nvGrpSpPr>
              <p:grpSpPr bwMode="auto">
                <a:xfrm>
                  <a:off x="4045" y="826"/>
                  <a:ext cx="167" cy="857"/>
                  <a:chOff x="2287" y="2135"/>
                  <a:chExt cx="426" cy="2185"/>
                </a:xfrm>
              </p:grpSpPr>
              <p:sp>
                <p:nvSpPr>
                  <p:cNvPr id="3142" name="Freeform 113"/>
                  <p:cNvSpPr>
                    <a:spLocks/>
                  </p:cNvSpPr>
                  <p:nvPr/>
                </p:nvSpPr>
                <p:spPr bwMode="hidden">
                  <a:xfrm rot="5755659">
                    <a:off x="1900" y="2760"/>
                    <a:ext cx="1437" cy="188"/>
                  </a:xfrm>
                  <a:custGeom>
                    <a:avLst/>
                    <a:gdLst>
                      <a:gd name="T0" fmla="*/ 0 w 2736"/>
                      <a:gd name="T1" fmla="*/ 26 h 504"/>
                      <a:gd name="T2" fmla="*/ 125 w 2736"/>
                      <a:gd name="T3" fmla="*/ 9 h 504"/>
                      <a:gd name="T4" fmla="*/ 257 w 2736"/>
                      <a:gd name="T5" fmla="*/ 1 h 504"/>
                      <a:gd name="T6" fmla="*/ 397 w 2736"/>
                      <a:gd name="T7" fmla="*/ 1 h 504"/>
                      <a:gd name="T8" fmla="*/ 394 w 2736"/>
                      <a:gd name="T9" fmla="*/ 5 h 504"/>
                      <a:gd name="T10" fmla="*/ 255 w 2736"/>
                      <a:gd name="T11" fmla="*/ 5 h 504"/>
                      <a:gd name="T12" fmla="*/ 95 w 2736"/>
                      <a:gd name="T13" fmla="*/ 15 h 504"/>
                      <a:gd name="T14" fmla="*/ 0 w 2736"/>
                      <a:gd name="T15" fmla="*/ 2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a:effectLst/>
                </p:spPr>
                <p:txBody>
                  <a:bodyPr wrap="none" anchor="ctr"/>
                  <a:lstStyle/>
                  <a:p>
                    <a:endParaRPr lang="it-IT"/>
                  </a:p>
                </p:txBody>
              </p:sp>
              <p:sp>
                <p:nvSpPr>
                  <p:cNvPr id="3143" name="Freeform 114"/>
                  <p:cNvSpPr>
                    <a:spLocks/>
                  </p:cNvSpPr>
                  <p:nvPr/>
                </p:nvSpPr>
                <p:spPr bwMode="hidden">
                  <a:xfrm rot="5755659">
                    <a:off x="2049" y="3787"/>
                    <a:ext cx="771" cy="295"/>
                  </a:xfrm>
                  <a:custGeom>
                    <a:avLst/>
                    <a:gdLst>
                      <a:gd name="T0" fmla="*/ 0 w 1769"/>
                      <a:gd name="T1" fmla="*/ 0 h 791"/>
                      <a:gd name="T2" fmla="*/ 40 w 1769"/>
                      <a:gd name="T3" fmla="*/ 3 h 791"/>
                      <a:gd name="T4" fmla="*/ 96 w 1769"/>
                      <a:gd name="T5" fmla="*/ 10 h 791"/>
                      <a:gd name="T6" fmla="*/ 133 w 1769"/>
                      <a:gd name="T7" fmla="*/ 22 h 791"/>
                      <a:gd name="T8" fmla="*/ 145 w 1769"/>
                      <a:gd name="T9" fmla="*/ 32 h 791"/>
                      <a:gd name="T10" fmla="*/ 140 w 1769"/>
                      <a:gd name="T11" fmla="*/ 41 h 791"/>
                      <a:gd name="T12" fmla="*/ 132 w 1769"/>
                      <a:gd name="T13" fmla="*/ 33 h 791"/>
                      <a:gd name="T14" fmla="*/ 115 w 1769"/>
                      <a:gd name="T15" fmla="*/ 23 h 791"/>
                      <a:gd name="T16" fmla="*/ 92 w 1769"/>
                      <a:gd name="T17" fmla="*/ 15 h 791"/>
                      <a:gd name="T18" fmla="*/ 48 w 1769"/>
                      <a:gd name="T19" fmla="*/ 8 h 791"/>
                      <a:gd name="T20" fmla="*/ 0 w 1769"/>
                      <a:gd name="T21" fmla="*/ 4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a:effectLst/>
                </p:spPr>
                <p:txBody>
                  <a:bodyPr wrap="none" anchor="ctr"/>
                  <a:lstStyle/>
                  <a:p>
                    <a:endParaRPr lang="it-IT"/>
                  </a:p>
                </p:txBody>
              </p:sp>
            </p:grpSp>
          </p:grpSp>
          <p:sp>
            <p:nvSpPr>
              <p:cNvPr id="3086" name="Freeform 115"/>
              <p:cNvSpPr>
                <a:spLocks/>
              </p:cNvSpPr>
              <p:nvPr/>
            </p:nvSpPr>
            <p:spPr bwMode="hidden">
              <a:xfrm flipH="1">
                <a:off x="3873" y="934"/>
                <a:ext cx="191" cy="580"/>
              </a:xfrm>
              <a:custGeom>
                <a:avLst/>
                <a:gdLst>
                  <a:gd name="T0" fmla="*/ 0 w 776"/>
                  <a:gd name="T1" fmla="*/ 1 h 2368"/>
                  <a:gd name="T2" fmla="*/ 4 w 776"/>
                  <a:gd name="T3" fmla="*/ 0 h 2368"/>
                  <a:gd name="T4" fmla="*/ 1 w 776"/>
                  <a:gd name="T5" fmla="*/ 2 h 2368"/>
                  <a:gd name="T6" fmla="*/ 5 w 776"/>
                  <a:gd name="T7" fmla="*/ 2 h 2368"/>
                  <a:gd name="T8" fmla="*/ 3 w 776"/>
                  <a:gd name="T9" fmla="*/ 4 h 2368"/>
                  <a:gd name="T10" fmla="*/ 6 w 776"/>
                  <a:gd name="T11" fmla="*/ 5 h 2368"/>
                  <a:gd name="T12" fmla="*/ 4 w 776"/>
                  <a:gd name="T13" fmla="*/ 7 h 2368"/>
                  <a:gd name="T14" fmla="*/ 7 w 776"/>
                  <a:gd name="T15" fmla="*/ 7 h 2368"/>
                  <a:gd name="T16" fmla="*/ 6 w 776"/>
                  <a:gd name="T17" fmla="*/ 9 h 2368"/>
                  <a:gd name="T18" fmla="*/ 8 w 776"/>
                  <a:gd name="T19" fmla="*/ 9 h 2368"/>
                  <a:gd name="T20" fmla="*/ 7 w 776"/>
                  <a:gd name="T21" fmla="*/ 11 h 2368"/>
                  <a:gd name="T22" fmla="*/ 9 w 776"/>
                  <a:gd name="T23" fmla="*/ 12 h 2368"/>
                  <a:gd name="T24" fmla="*/ 9 w 776"/>
                  <a:gd name="T25" fmla="*/ 14 h 2368"/>
                  <a:gd name="T26" fmla="*/ 10 w 776"/>
                  <a:gd name="T27" fmla="*/ 16 h 2368"/>
                  <a:gd name="T28" fmla="*/ 9 w 776"/>
                  <a:gd name="T29" fmla="*/ 18 h 2368"/>
                  <a:gd name="T30" fmla="*/ 11 w 776"/>
                  <a:gd name="T31" fmla="*/ 19 h 2368"/>
                  <a:gd name="T32" fmla="*/ 10 w 776"/>
                  <a:gd name="T33" fmla="*/ 21 h 2368"/>
                  <a:gd name="T34" fmla="*/ 11 w 776"/>
                  <a:gd name="T35" fmla="*/ 24 h 2368"/>
                  <a:gd name="T36" fmla="*/ 10 w 776"/>
                  <a:gd name="T37" fmla="*/ 25 h 2368"/>
                  <a:gd name="T38" fmla="*/ 12 w 776"/>
                  <a:gd name="T39" fmla="*/ 27 h 2368"/>
                  <a:gd name="T40" fmla="*/ 11 w 776"/>
                  <a:gd name="T41" fmla="*/ 29 h 2368"/>
                  <a:gd name="T42" fmla="*/ 12 w 776"/>
                  <a:gd name="T43" fmla="*/ 32 h 2368"/>
                  <a:gd name="T44" fmla="*/ 11 w 776"/>
                  <a:gd name="T45" fmla="*/ 33 h 2368"/>
                  <a:gd name="T46" fmla="*/ 12 w 776"/>
                  <a:gd name="T47" fmla="*/ 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it-IT"/>
              </a:p>
            </p:txBody>
          </p:sp>
          <p:sp>
            <p:nvSpPr>
              <p:cNvPr id="3087" name="Arc 116"/>
              <p:cNvSpPr>
                <a:spLocks/>
              </p:cNvSpPr>
              <p:nvPr/>
            </p:nvSpPr>
            <p:spPr bwMode="hidden">
              <a:xfrm flipH="1">
                <a:off x="3528" y="726"/>
                <a:ext cx="833" cy="903"/>
              </a:xfrm>
              <a:custGeom>
                <a:avLst/>
                <a:gdLst>
                  <a:gd name="T0" fmla="*/ 0 w 21600"/>
                  <a:gd name="T1" fmla="*/ 0 h 21602"/>
                  <a:gd name="T2" fmla="*/ 1 w 21600"/>
                  <a:gd name="T3" fmla="*/ 2 h 21602"/>
                  <a:gd name="T4" fmla="*/ 0 w 21600"/>
                  <a:gd name="T5" fmla="*/ 2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ffectLst/>
            </p:spPr>
            <p:txBody>
              <a:bodyPr wrap="none" anchor="ctr"/>
              <a:lstStyle/>
              <a:p>
                <a:endParaRPr lang="it-IT"/>
              </a:p>
            </p:txBody>
          </p:sp>
          <p:sp>
            <p:nvSpPr>
              <p:cNvPr id="3088" name="Arc 117"/>
              <p:cNvSpPr>
                <a:spLocks/>
              </p:cNvSpPr>
              <p:nvPr/>
            </p:nvSpPr>
            <p:spPr bwMode="hidden">
              <a:xfrm flipV="1">
                <a:off x="4278" y="179"/>
                <a:ext cx="1007" cy="802"/>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ffectLst/>
            </p:spPr>
            <p:txBody>
              <a:bodyPr wrap="none" anchor="ctr"/>
              <a:lstStyle/>
              <a:p>
                <a:endParaRPr lang="it-IT"/>
              </a:p>
            </p:txBody>
          </p:sp>
          <p:sp>
            <p:nvSpPr>
              <p:cNvPr id="3089" name="Arc 118"/>
              <p:cNvSpPr>
                <a:spLocks/>
              </p:cNvSpPr>
              <p:nvPr/>
            </p:nvSpPr>
            <p:spPr bwMode="hidden">
              <a:xfrm flipH="1">
                <a:off x="3612" y="580"/>
                <a:ext cx="487" cy="933"/>
              </a:xfrm>
              <a:custGeom>
                <a:avLst/>
                <a:gdLst>
                  <a:gd name="T0" fmla="*/ 0 w 28940"/>
                  <a:gd name="T1" fmla="*/ 0 h 22305"/>
                  <a:gd name="T2" fmla="*/ 0 w 28940"/>
                  <a:gd name="T3" fmla="*/ 2 h 22305"/>
                  <a:gd name="T4" fmla="*/ 0 w 28940"/>
                  <a:gd name="T5" fmla="*/ 2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ffectLst/>
            </p:spPr>
            <p:txBody>
              <a:bodyPr wrap="none" anchor="ctr"/>
              <a:lstStyle/>
              <a:p>
                <a:endParaRPr lang="it-IT"/>
              </a:p>
            </p:txBody>
          </p:sp>
          <p:sp>
            <p:nvSpPr>
              <p:cNvPr id="3090" name="Arc 119"/>
              <p:cNvSpPr>
                <a:spLocks/>
              </p:cNvSpPr>
              <p:nvPr/>
            </p:nvSpPr>
            <p:spPr bwMode="hidden">
              <a:xfrm flipH="1">
                <a:off x="3267" y="628"/>
                <a:ext cx="791" cy="932"/>
              </a:xfrm>
              <a:custGeom>
                <a:avLst/>
                <a:gdLst>
                  <a:gd name="T0" fmla="*/ 0 w 30473"/>
                  <a:gd name="T1" fmla="*/ 0 h 22305"/>
                  <a:gd name="T2" fmla="*/ 1 w 30473"/>
                  <a:gd name="T3" fmla="*/ 2 h 22305"/>
                  <a:gd name="T4" fmla="*/ 0 w 30473"/>
                  <a:gd name="T5" fmla="*/ 2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ffectLst/>
            </p:spPr>
            <p:txBody>
              <a:bodyPr wrap="none" anchor="ctr"/>
              <a:lstStyle/>
              <a:p>
                <a:endParaRPr lang="it-IT"/>
              </a:p>
            </p:txBody>
          </p:sp>
          <p:sp>
            <p:nvSpPr>
              <p:cNvPr id="3091" name="Arc 120"/>
              <p:cNvSpPr>
                <a:spLocks/>
              </p:cNvSpPr>
              <p:nvPr/>
            </p:nvSpPr>
            <p:spPr bwMode="hidden">
              <a:xfrm flipH="1">
                <a:off x="3197" y="458"/>
                <a:ext cx="932" cy="933"/>
              </a:xfrm>
              <a:custGeom>
                <a:avLst/>
                <a:gdLst>
                  <a:gd name="T0" fmla="*/ 0 w 34455"/>
                  <a:gd name="T1" fmla="*/ 0 h 22305"/>
                  <a:gd name="T2" fmla="*/ 1 w 34455"/>
                  <a:gd name="T3" fmla="*/ 2 h 22305"/>
                  <a:gd name="T4" fmla="*/ 0 w 34455"/>
                  <a:gd name="T5" fmla="*/ 2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ffectLst/>
            </p:spPr>
            <p:txBody>
              <a:bodyPr wrap="none" anchor="ctr"/>
              <a:lstStyle/>
              <a:p>
                <a:endParaRPr lang="it-IT"/>
              </a:p>
            </p:txBody>
          </p:sp>
          <p:sp>
            <p:nvSpPr>
              <p:cNvPr id="3092" name="Arc 121"/>
              <p:cNvSpPr>
                <a:spLocks/>
              </p:cNvSpPr>
              <p:nvPr/>
            </p:nvSpPr>
            <p:spPr bwMode="hidden">
              <a:xfrm>
                <a:off x="4229" y="589"/>
                <a:ext cx="14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it-IT"/>
              </a:p>
            </p:txBody>
          </p:sp>
          <p:sp>
            <p:nvSpPr>
              <p:cNvPr id="3093" name="Arc 122"/>
              <p:cNvSpPr>
                <a:spLocks/>
              </p:cNvSpPr>
              <p:nvPr/>
            </p:nvSpPr>
            <p:spPr bwMode="hidden">
              <a:xfrm>
                <a:off x="4268" y="585"/>
                <a:ext cx="394"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ffectLst/>
            </p:spPr>
            <p:txBody>
              <a:bodyPr wrap="none" anchor="ctr"/>
              <a:lstStyle/>
              <a:p>
                <a:endParaRPr lang="it-IT"/>
              </a:p>
            </p:txBody>
          </p:sp>
          <p:sp>
            <p:nvSpPr>
              <p:cNvPr id="3094" name="Arc 123"/>
              <p:cNvSpPr>
                <a:spLocks/>
              </p:cNvSpPr>
              <p:nvPr/>
            </p:nvSpPr>
            <p:spPr bwMode="hidden">
              <a:xfrm>
                <a:off x="4303" y="463"/>
                <a:ext cx="55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ffectLst/>
            </p:spPr>
            <p:txBody>
              <a:bodyPr wrap="none" anchor="ctr"/>
              <a:lstStyle/>
              <a:p>
                <a:endParaRPr lang="it-IT"/>
              </a:p>
            </p:txBody>
          </p:sp>
          <p:sp>
            <p:nvSpPr>
              <p:cNvPr id="3095" name="Freeform 124"/>
              <p:cNvSpPr>
                <a:spLocks/>
              </p:cNvSpPr>
              <p:nvPr/>
            </p:nvSpPr>
            <p:spPr bwMode="hidden">
              <a:xfrm>
                <a:off x="4410" y="1033"/>
                <a:ext cx="190" cy="580"/>
              </a:xfrm>
              <a:custGeom>
                <a:avLst/>
                <a:gdLst>
                  <a:gd name="T0" fmla="*/ 0 w 776"/>
                  <a:gd name="T1" fmla="*/ 1 h 2368"/>
                  <a:gd name="T2" fmla="*/ 3 w 776"/>
                  <a:gd name="T3" fmla="*/ 0 h 2368"/>
                  <a:gd name="T4" fmla="*/ 1 w 776"/>
                  <a:gd name="T5" fmla="*/ 2 h 2368"/>
                  <a:gd name="T6" fmla="*/ 5 w 776"/>
                  <a:gd name="T7" fmla="*/ 2 h 2368"/>
                  <a:gd name="T8" fmla="*/ 3 w 776"/>
                  <a:gd name="T9" fmla="*/ 4 h 2368"/>
                  <a:gd name="T10" fmla="*/ 6 w 776"/>
                  <a:gd name="T11" fmla="*/ 5 h 2368"/>
                  <a:gd name="T12" fmla="*/ 4 w 776"/>
                  <a:gd name="T13" fmla="*/ 7 h 2368"/>
                  <a:gd name="T14" fmla="*/ 7 w 776"/>
                  <a:gd name="T15" fmla="*/ 7 h 2368"/>
                  <a:gd name="T16" fmla="*/ 6 w 776"/>
                  <a:gd name="T17" fmla="*/ 9 h 2368"/>
                  <a:gd name="T18" fmla="*/ 8 w 776"/>
                  <a:gd name="T19" fmla="*/ 9 h 2368"/>
                  <a:gd name="T20" fmla="*/ 7 w 776"/>
                  <a:gd name="T21" fmla="*/ 11 h 2368"/>
                  <a:gd name="T22" fmla="*/ 9 w 776"/>
                  <a:gd name="T23" fmla="*/ 12 h 2368"/>
                  <a:gd name="T24" fmla="*/ 9 w 776"/>
                  <a:gd name="T25" fmla="*/ 14 h 2368"/>
                  <a:gd name="T26" fmla="*/ 10 w 776"/>
                  <a:gd name="T27" fmla="*/ 16 h 2368"/>
                  <a:gd name="T28" fmla="*/ 9 w 776"/>
                  <a:gd name="T29" fmla="*/ 18 h 2368"/>
                  <a:gd name="T30" fmla="*/ 11 w 776"/>
                  <a:gd name="T31" fmla="*/ 19 h 2368"/>
                  <a:gd name="T32" fmla="*/ 10 w 776"/>
                  <a:gd name="T33" fmla="*/ 21 h 2368"/>
                  <a:gd name="T34" fmla="*/ 11 w 776"/>
                  <a:gd name="T35" fmla="*/ 24 h 2368"/>
                  <a:gd name="T36" fmla="*/ 10 w 776"/>
                  <a:gd name="T37" fmla="*/ 25 h 2368"/>
                  <a:gd name="T38" fmla="*/ 11 w 776"/>
                  <a:gd name="T39" fmla="*/ 27 h 2368"/>
                  <a:gd name="T40" fmla="*/ 11 w 776"/>
                  <a:gd name="T41" fmla="*/ 29 h 2368"/>
                  <a:gd name="T42" fmla="*/ 11 w 776"/>
                  <a:gd name="T43" fmla="*/ 32 h 2368"/>
                  <a:gd name="T44" fmla="*/ 11 w 776"/>
                  <a:gd name="T45" fmla="*/ 33 h 2368"/>
                  <a:gd name="T46" fmla="*/ 11 w 776"/>
                  <a:gd name="T47" fmla="*/ 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it-IT"/>
              </a:p>
            </p:txBody>
          </p:sp>
          <p:sp>
            <p:nvSpPr>
              <p:cNvPr id="3096" name="Freeform 125"/>
              <p:cNvSpPr>
                <a:spLocks/>
              </p:cNvSpPr>
              <p:nvPr/>
            </p:nvSpPr>
            <p:spPr bwMode="hidden">
              <a:xfrm rot="19660755" flipV="1">
                <a:off x="4114" y="843"/>
                <a:ext cx="173" cy="328"/>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6 w 776"/>
                  <a:gd name="T23" fmla="*/ 2 h 2368"/>
                  <a:gd name="T24" fmla="*/ 6 w 776"/>
                  <a:gd name="T25" fmla="*/ 2 h 2368"/>
                  <a:gd name="T26" fmla="*/ 7 w 776"/>
                  <a:gd name="T27" fmla="*/ 3 h 2368"/>
                  <a:gd name="T28" fmla="*/ 7 w 776"/>
                  <a:gd name="T29" fmla="*/ 3 h 2368"/>
                  <a:gd name="T30" fmla="*/ 8 w 776"/>
                  <a:gd name="T31" fmla="*/ 3 h 2368"/>
                  <a:gd name="T32" fmla="*/ 7 w 776"/>
                  <a:gd name="T33" fmla="*/ 4 h 2368"/>
                  <a:gd name="T34" fmla="*/ 8 w 776"/>
                  <a:gd name="T35" fmla="*/ 4 h 2368"/>
                  <a:gd name="T36" fmla="*/ 7 w 776"/>
                  <a:gd name="T37" fmla="*/ 5 h 2368"/>
                  <a:gd name="T38" fmla="*/ 8 w 776"/>
                  <a:gd name="T39" fmla="*/ 5 h 2368"/>
                  <a:gd name="T40" fmla="*/ 8 w 776"/>
                  <a:gd name="T41" fmla="*/ 5 h 2368"/>
                  <a:gd name="T42" fmla="*/ 8 w 776"/>
                  <a:gd name="T43" fmla="*/ 6 h 2368"/>
                  <a:gd name="T44" fmla="*/ 8 w 776"/>
                  <a:gd name="T45" fmla="*/ 6 h 2368"/>
                  <a:gd name="T46" fmla="*/ 8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it-IT"/>
              </a:p>
            </p:txBody>
          </p:sp>
          <p:sp>
            <p:nvSpPr>
              <p:cNvPr id="3097" name="Arc 126"/>
              <p:cNvSpPr>
                <a:spLocks/>
              </p:cNvSpPr>
              <p:nvPr/>
            </p:nvSpPr>
            <p:spPr bwMode="hidden">
              <a:xfrm flipH="1">
                <a:off x="3144" y="319"/>
                <a:ext cx="996" cy="933"/>
              </a:xfrm>
              <a:custGeom>
                <a:avLst/>
                <a:gdLst>
                  <a:gd name="T0" fmla="*/ 0 w 36830"/>
                  <a:gd name="T1" fmla="*/ 0 h 22305"/>
                  <a:gd name="T2" fmla="*/ 1 w 36830"/>
                  <a:gd name="T3" fmla="*/ 2 h 22305"/>
                  <a:gd name="T4" fmla="*/ 0 w 36830"/>
                  <a:gd name="T5" fmla="*/ 2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ffectLst/>
            </p:spPr>
            <p:txBody>
              <a:bodyPr wrap="none" anchor="ctr"/>
              <a:lstStyle/>
              <a:p>
                <a:endParaRPr lang="it-IT"/>
              </a:p>
            </p:txBody>
          </p:sp>
          <p:sp>
            <p:nvSpPr>
              <p:cNvPr id="3098" name="Arc 127"/>
              <p:cNvSpPr>
                <a:spLocks/>
              </p:cNvSpPr>
              <p:nvPr/>
            </p:nvSpPr>
            <p:spPr bwMode="hidden">
              <a:xfrm flipH="1">
                <a:off x="3425" y="123"/>
                <a:ext cx="725" cy="903"/>
              </a:xfrm>
              <a:custGeom>
                <a:avLst/>
                <a:gdLst>
                  <a:gd name="T0" fmla="*/ 0 w 31881"/>
                  <a:gd name="T1" fmla="*/ 1 h 21600"/>
                  <a:gd name="T2" fmla="*/ 0 w 31881"/>
                  <a:gd name="T3" fmla="*/ 0 h 21600"/>
                  <a:gd name="T4" fmla="*/ 0 w 31881"/>
                  <a:gd name="T5" fmla="*/ 2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ffectLst/>
            </p:spPr>
            <p:txBody>
              <a:bodyPr wrap="none" anchor="ctr"/>
              <a:lstStyle/>
              <a:p>
                <a:endParaRPr lang="it-IT"/>
              </a:p>
            </p:txBody>
          </p:sp>
          <p:sp>
            <p:nvSpPr>
              <p:cNvPr id="3099" name="Arc 128"/>
              <p:cNvSpPr>
                <a:spLocks/>
              </p:cNvSpPr>
              <p:nvPr/>
            </p:nvSpPr>
            <p:spPr bwMode="hidden">
              <a:xfrm>
                <a:off x="4199" y="502"/>
                <a:ext cx="299" cy="904"/>
              </a:xfrm>
              <a:custGeom>
                <a:avLst/>
                <a:gdLst>
                  <a:gd name="T0" fmla="*/ 0 w 31146"/>
                  <a:gd name="T1" fmla="*/ 0 h 21600"/>
                  <a:gd name="T2" fmla="*/ 0 w 31146"/>
                  <a:gd name="T3" fmla="*/ 1 h 21600"/>
                  <a:gd name="T4" fmla="*/ 0 w 31146"/>
                  <a:gd name="T5" fmla="*/ 2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ffectLst/>
            </p:spPr>
            <p:txBody>
              <a:bodyPr wrap="none" anchor="ctr"/>
              <a:lstStyle/>
              <a:p>
                <a:endParaRPr lang="it-IT"/>
              </a:p>
            </p:txBody>
          </p:sp>
          <p:sp>
            <p:nvSpPr>
              <p:cNvPr id="3100" name="Freeform 129"/>
              <p:cNvSpPr>
                <a:spLocks/>
              </p:cNvSpPr>
              <p:nvPr/>
            </p:nvSpPr>
            <p:spPr bwMode="hidden">
              <a:xfrm flipH="1">
                <a:off x="3307" y="982"/>
                <a:ext cx="425" cy="597"/>
              </a:xfrm>
              <a:custGeom>
                <a:avLst/>
                <a:gdLst>
                  <a:gd name="T0" fmla="*/ 0 w 776"/>
                  <a:gd name="T1" fmla="*/ 1 h 2368"/>
                  <a:gd name="T2" fmla="*/ 39 w 776"/>
                  <a:gd name="T3" fmla="*/ 0 h 2368"/>
                  <a:gd name="T4" fmla="*/ 16 w 776"/>
                  <a:gd name="T5" fmla="*/ 3 h 2368"/>
                  <a:gd name="T6" fmla="*/ 55 w 776"/>
                  <a:gd name="T7" fmla="*/ 3 h 2368"/>
                  <a:gd name="T8" fmla="*/ 32 w 776"/>
                  <a:gd name="T9" fmla="*/ 5 h 2368"/>
                  <a:gd name="T10" fmla="*/ 63 w 776"/>
                  <a:gd name="T11" fmla="*/ 6 h 2368"/>
                  <a:gd name="T12" fmla="*/ 48 w 776"/>
                  <a:gd name="T13" fmla="*/ 7 h 2368"/>
                  <a:gd name="T14" fmla="*/ 79 w 776"/>
                  <a:gd name="T15" fmla="*/ 8 h 2368"/>
                  <a:gd name="T16" fmla="*/ 63 w 776"/>
                  <a:gd name="T17" fmla="*/ 10 h 2368"/>
                  <a:gd name="T18" fmla="*/ 87 w 776"/>
                  <a:gd name="T19" fmla="*/ 10 h 2368"/>
                  <a:gd name="T20" fmla="*/ 79 w 776"/>
                  <a:gd name="T21" fmla="*/ 12 h 2368"/>
                  <a:gd name="T22" fmla="*/ 95 w 776"/>
                  <a:gd name="T23" fmla="*/ 13 h 2368"/>
                  <a:gd name="T24" fmla="*/ 95 w 776"/>
                  <a:gd name="T25" fmla="*/ 15 h 2368"/>
                  <a:gd name="T26" fmla="*/ 111 w 776"/>
                  <a:gd name="T27" fmla="*/ 17 h 2368"/>
                  <a:gd name="T28" fmla="*/ 102 w 776"/>
                  <a:gd name="T29" fmla="*/ 19 h 2368"/>
                  <a:gd name="T30" fmla="*/ 118 w 776"/>
                  <a:gd name="T31" fmla="*/ 21 h 2368"/>
                  <a:gd name="T32" fmla="*/ 111 w 776"/>
                  <a:gd name="T33" fmla="*/ 23 h 2368"/>
                  <a:gd name="T34" fmla="*/ 118 w 776"/>
                  <a:gd name="T35" fmla="*/ 26 h 2368"/>
                  <a:gd name="T36" fmla="*/ 111 w 776"/>
                  <a:gd name="T37" fmla="*/ 27 h 2368"/>
                  <a:gd name="T38" fmla="*/ 127 w 776"/>
                  <a:gd name="T39" fmla="*/ 29 h 2368"/>
                  <a:gd name="T40" fmla="*/ 118 w 776"/>
                  <a:gd name="T41" fmla="*/ 32 h 2368"/>
                  <a:gd name="T42" fmla="*/ 127 w 776"/>
                  <a:gd name="T43" fmla="*/ 35 h 2368"/>
                  <a:gd name="T44" fmla="*/ 118 w 776"/>
                  <a:gd name="T45" fmla="*/ 36 h 2368"/>
                  <a:gd name="T46" fmla="*/ 127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it-IT"/>
              </a:p>
            </p:txBody>
          </p:sp>
          <p:sp>
            <p:nvSpPr>
              <p:cNvPr id="3101" name="Freeform 130"/>
              <p:cNvSpPr>
                <a:spLocks/>
              </p:cNvSpPr>
              <p:nvPr/>
            </p:nvSpPr>
            <p:spPr bwMode="hidden">
              <a:xfrm flipH="1">
                <a:off x="3507" y="350"/>
                <a:ext cx="273" cy="598"/>
              </a:xfrm>
              <a:custGeom>
                <a:avLst/>
                <a:gdLst>
                  <a:gd name="T0" fmla="*/ 0 w 776"/>
                  <a:gd name="T1" fmla="*/ 1 h 2368"/>
                  <a:gd name="T2" fmla="*/ 11 w 776"/>
                  <a:gd name="T3" fmla="*/ 0 h 2368"/>
                  <a:gd name="T4" fmla="*/ 4 w 776"/>
                  <a:gd name="T5" fmla="*/ 3 h 2368"/>
                  <a:gd name="T6" fmla="*/ 15 w 776"/>
                  <a:gd name="T7" fmla="*/ 3 h 2368"/>
                  <a:gd name="T8" fmla="*/ 8 w 776"/>
                  <a:gd name="T9" fmla="*/ 5 h 2368"/>
                  <a:gd name="T10" fmla="*/ 17 w 776"/>
                  <a:gd name="T11" fmla="*/ 6 h 2368"/>
                  <a:gd name="T12" fmla="*/ 13 w 776"/>
                  <a:gd name="T13" fmla="*/ 7 h 2368"/>
                  <a:gd name="T14" fmla="*/ 21 w 776"/>
                  <a:gd name="T15" fmla="*/ 8 h 2368"/>
                  <a:gd name="T16" fmla="*/ 17 w 776"/>
                  <a:gd name="T17" fmla="*/ 10 h 2368"/>
                  <a:gd name="T18" fmla="*/ 23 w 776"/>
                  <a:gd name="T19" fmla="*/ 10 h 2368"/>
                  <a:gd name="T20" fmla="*/ 21 w 776"/>
                  <a:gd name="T21" fmla="*/ 12 h 2368"/>
                  <a:gd name="T22" fmla="*/ 25 w 776"/>
                  <a:gd name="T23" fmla="*/ 13 h 2368"/>
                  <a:gd name="T24" fmla="*/ 25 w 776"/>
                  <a:gd name="T25" fmla="*/ 15 h 2368"/>
                  <a:gd name="T26" fmla="*/ 29 w 776"/>
                  <a:gd name="T27" fmla="*/ 17 h 2368"/>
                  <a:gd name="T28" fmla="*/ 27 w 776"/>
                  <a:gd name="T29" fmla="*/ 20 h 2368"/>
                  <a:gd name="T30" fmla="*/ 31 w 776"/>
                  <a:gd name="T31" fmla="*/ 21 h 2368"/>
                  <a:gd name="T32" fmla="*/ 29 w 776"/>
                  <a:gd name="T33" fmla="*/ 23 h 2368"/>
                  <a:gd name="T34" fmla="*/ 31 w 776"/>
                  <a:gd name="T35" fmla="*/ 26 h 2368"/>
                  <a:gd name="T36" fmla="*/ 29 w 776"/>
                  <a:gd name="T37" fmla="*/ 27 h 2368"/>
                  <a:gd name="T38" fmla="*/ 33 w 776"/>
                  <a:gd name="T39" fmla="*/ 30 h 2368"/>
                  <a:gd name="T40" fmla="*/ 31 w 776"/>
                  <a:gd name="T41" fmla="*/ 32 h 2368"/>
                  <a:gd name="T42" fmla="*/ 33 w 776"/>
                  <a:gd name="T43" fmla="*/ 35 h 2368"/>
                  <a:gd name="T44" fmla="*/ 31 w 776"/>
                  <a:gd name="T45" fmla="*/ 36 h 2368"/>
                  <a:gd name="T46" fmla="*/ 33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it-IT"/>
              </a:p>
            </p:txBody>
          </p:sp>
          <p:sp>
            <p:nvSpPr>
              <p:cNvPr id="3102" name="Freeform 131"/>
              <p:cNvSpPr>
                <a:spLocks/>
              </p:cNvSpPr>
              <p:nvPr/>
            </p:nvSpPr>
            <p:spPr bwMode="hidden">
              <a:xfrm flipH="1">
                <a:off x="3821" y="172"/>
                <a:ext cx="164" cy="597"/>
              </a:xfrm>
              <a:custGeom>
                <a:avLst/>
                <a:gdLst>
                  <a:gd name="T0" fmla="*/ 0 w 776"/>
                  <a:gd name="T1" fmla="*/ 1 h 2368"/>
                  <a:gd name="T2" fmla="*/ 2 w 776"/>
                  <a:gd name="T3" fmla="*/ 0 h 2368"/>
                  <a:gd name="T4" fmla="*/ 1 w 776"/>
                  <a:gd name="T5" fmla="*/ 3 h 2368"/>
                  <a:gd name="T6" fmla="*/ 3 w 776"/>
                  <a:gd name="T7" fmla="*/ 3 h 2368"/>
                  <a:gd name="T8" fmla="*/ 2 w 776"/>
                  <a:gd name="T9" fmla="*/ 5 h 2368"/>
                  <a:gd name="T10" fmla="*/ 4 w 776"/>
                  <a:gd name="T11" fmla="*/ 6 h 2368"/>
                  <a:gd name="T12" fmla="*/ 3 w 776"/>
                  <a:gd name="T13" fmla="*/ 7 h 2368"/>
                  <a:gd name="T14" fmla="*/ 4 w 776"/>
                  <a:gd name="T15" fmla="*/ 8 h 2368"/>
                  <a:gd name="T16" fmla="*/ 4 w 776"/>
                  <a:gd name="T17" fmla="*/ 10 h 2368"/>
                  <a:gd name="T18" fmla="*/ 5 w 776"/>
                  <a:gd name="T19" fmla="*/ 10 h 2368"/>
                  <a:gd name="T20" fmla="*/ 4 w 776"/>
                  <a:gd name="T21" fmla="*/ 12 h 2368"/>
                  <a:gd name="T22" fmla="*/ 5 w 776"/>
                  <a:gd name="T23" fmla="*/ 13 h 2368"/>
                  <a:gd name="T24" fmla="*/ 5 w 776"/>
                  <a:gd name="T25" fmla="*/ 15 h 2368"/>
                  <a:gd name="T26" fmla="*/ 6 w 776"/>
                  <a:gd name="T27" fmla="*/ 17 h 2368"/>
                  <a:gd name="T28" fmla="*/ 6 w 776"/>
                  <a:gd name="T29" fmla="*/ 19 h 2368"/>
                  <a:gd name="T30" fmla="*/ 7 w 776"/>
                  <a:gd name="T31" fmla="*/ 21 h 2368"/>
                  <a:gd name="T32" fmla="*/ 6 w 776"/>
                  <a:gd name="T33" fmla="*/ 23 h 2368"/>
                  <a:gd name="T34" fmla="*/ 7 w 776"/>
                  <a:gd name="T35" fmla="*/ 26 h 2368"/>
                  <a:gd name="T36" fmla="*/ 6 w 776"/>
                  <a:gd name="T37" fmla="*/ 27 h 2368"/>
                  <a:gd name="T38" fmla="*/ 7 w 776"/>
                  <a:gd name="T39" fmla="*/ 29 h 2368"/>
                  <a:gd name="T40" fmla="*/ 7 w 776"/>
                  <a:gd name="T41" fmla="*/ 32 h 2368"/>
                  <a:gd name="T42" fmla="*/ 7 w 776"/>
                  <a:gd name="T43" fmla="*/ 35 h 2368"/>
                  <a:gd name="T44" fmla="*/ 7 w 776"/>
                  <a:gd name="T45" fmla="*/ 36 h 2368"/>
                  <a:gd name="T46" fmla="*/ 7 w 776"/>
                  <a:gd name="T47" fmla="*/ 3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it-IT"/>
              </a:p>
            </p:txBody>
          </p:sp>
          <p:sp>
            <p:nvSpPr>
              <p:cNvPr id="3103" name="Freeform 132"/>
              <p:cNvSpPr>
                <a:spLocks/>
              </p:cNvSpPr>
              <p:nvPr/>
            </p:nvSpPr>
            <p:spPr bwMode="hidden">
              <a:xfrm>
                <a:off x="4841" y="894"/>
                <a:ext cx="395" cy="628"/>
              </a:xfrm>
              <a:custGeom>
                <a:avLst/>
                <a:gdLst>
                  <a:gd name="T0" fmla="*/ 0 w 776"/>
                  <a:gd name="T1" fmla="*/ 1 h 2368"/>
                  <a:gd name="T2" fmla="*/ 32 w 776"/>
                  <a:gd name="T3" fmla="*/ 0 h 2368"/>
                  <a:gd name="T4" fmla="*/ 13 w 776"/>
                  <a:gd name="T5" fmla="*/ 3 h 2368"/>
                  <a:gd name="T6" fmla="*/ 44 w 776"/>
                  <a:gd name="T7" fmla="*/ 3 h 2368"/>
                  <a:gd name="T8" fmla="*/ 25 w 776"/>
                  <a:gd name="T9" fmla="*/ 6 h 2368"/>
                  <a:gd name="T10" fmla="*/ 50 w 776"/>
                  <a:gd name="T11" fmla="*/ 7 h 2368"/>
                  <a:gd name="T12" fmla="*/ 38 w 776"/>
                  <a:gd name="T13" fmla="*/ 8 h 2368"/>
                  <a:gd name="T14" fmla="*/ 63 w 776"/>
                  <a:gd name="T15" fmla="*/ 9 h 2368"/>
                  <a:gd name="T16" fmla="*/ 50 w 776"/>
                  <a:gd name="T17" fmla="*/ 11 h 2368"/>
                  <a:gd name="T18" fmla="*/ 70 w 776"/>
                  <a:gd name="T19" fmla="*/ 12 h 2368"/>
                  <a:gd name="T20" fmla="*/ 63 w 776"/>
                  <a:gd name="T21" fmla="*/ 14 h 2368"/>
                  <a:gd name="T22" fmla="*/ 76 w 776"/>
                  <a:gd name="T23" fmla="*/ 16 h 2368"/>
                  <a:gd name="T24" fmla="*/ 76 w 776"/>
                  <a:gd name="T25" fmla="*/ 17 h 2368"/>
                  <a:gd name="T26" fmla="*/ 89 w 776"/>
                  <a:gd name="T27" fmla="*/ 20 h 2368"/>
                  <a:gd name="T28" fmla="*/ 82 w 776"/>
                  <a:gd name="T29" fmla="*/ 23 h 2368"/>
                  <a:gd name="T30" fmla="*/ 95 w 776"/>
                  <a:gd name="T31" fmla="*/ 24 h 2368"/>
                  <a:gd name="T32" fmla="*/ 89 w 776"/>
                  <a:gd name="T33" fmla="*/ 27 h 2368"/>
                  <a:gd name="T34" fmla="*/ 95 w 776"/>
                  <a:gd name="T35" fmla="*/ 30 h 2368"/>
                  <a:gd name="T36" fmla="*/ 89 w 776"/>
                  <a:gd name="T37" fmla="*/ 32 h 2368"/>
                  <a:gd name="T38" fmla="*/ 101 w 776"/>
                  <a:gd name="T39" fmla="*/ 34 h 2368"/>
                  <a:gd name="T40" fmla="*/ 95 w 776"/>
                  <a:gd name="T41" fmla="*/ 37 h 2368"/>
                  <a:gd name="T42" fmla="*/ 101 w 776"/>
                  <a:gd name="T43" fmla="*/ 41 h 2368"/>
                  <a:gd name="T44" fmla="*/ 95 w 776"/>
                  <a:gd name="T45" fmla="*/ 41 h 2368"/>
                  <a:gd name="T46" fmla="*/ 10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p:spPr>
            <p:txBody>
              <a:bodyPr wrap="none" anchor="ctr"/>
              <a:lstStyle/>
              <a:p>
                <a:endParaRPr lang="it-IT"/>
              </a:p>
            </p:txBody>
          </p:sp>
          <p:sp>
            <p:nvSpPr>
              <p:cNvPr id="3104" name="Freeform 133"/>
              <p:cNvSpPr>
                <a:spLocks/>
              </p:cNvSpPr>
              <p:nvPr/>
            </p:nvSpPr>
            <p:spPr bwMode="hidden">
              <a:xfrm>
                <a:off x="4636" y="576"/>
                <a:ext cx="595" cy="419"/>
              </a:xfrm>
              <a:custGeom>
                <a:avLst/>
                <a:gdLst>
                  <a:gd name="T0" fmla="*/ 0 w 776"/>
                  <a:gd name="T1" fmla="*/ 0 h 2368"/>
                  <a:gd name="T2" fmla="*/ 108 w 776"/>
                  <a:gd name="T3" fmla="*/ 0 h 2368"/>
                  <a:gd name="T4" fmla="*/ 44 w 776"/>
                  <a:gd name="T5" fmla="*/ 1 h 2368"/>
                  <a:gd name="T6" fmla="*/ 152 w 776"/>
                  <a:gd name="T7" fmla="*/ 1 h 2368"/>
                  <a:gd name="T8" fmla="*/ 87 w 776"/>
                  <a:gd name="T9" fmla="*/ 2 h 2368"/>
                  <a:gd name="T10" fmla="*/ 173 w 776"/>
                  <a:gd name="T11" fmla="*/ 2 h 2368"/>
                  <a:gd name="T12" fmla="*/ 130 w 776"/>
                  <a:gd name="T13" fmla="*/ 2 h 2368"/>
                  <a:gd name="T14" fmla="*/ 216 w 776"/>
                  <a:gd name="T15" fmla="*/ 3 h 2368"/>
                  <a:gd name="T16" fmla="*/ 173 w 776"/>
                  <a:gd name="T17" fmla="*/ 3 h 2368"/>
                  <a:gd name="T18" fmla="*/ 238 w 776"/>
                  <a:gd name="T19" fmla="*/ 4 h 2368"/>
                  <a:gd name="T20" fmla="*/ 216 w 776"/>
                  <a:gd name="T21" fmla="*/ 4 h 2368"/>
                  <a:gd name="T22" fmla="*/ 260 w 776"/>
                  <a:gd name="T23" fmla="*/ 5 h 2368"/>
                  <a:gd name="T24" fmla="*/ 260 w 776"/>
                  <a:gd name="T25" fmla="*/ 5 h 2368"/>
                  <a:gd name="T26" fmla="*/ 303 w 776"/>
                  <a:gd name="T27" fmla="*/ 6 h 2368"/>
                  <a:gd name="T28" fmla="*/ 281 w 776"/>
                  <a:gd name="T29" fmla="*/ 7 h 2368"/>
                  <a:gd name="T30" fmla="*/ 324 w 776"/>
                  <a:gd name="T31" fmla="*/ 7 h 2368"/>
                  <a:gd name="T32" fmla="*/ 303 w 776"/>
                  <a:gd name="T33" fmla="*/ 8 h 2368"/>
                  <a:gd name="T34" fmla="*/ 324 w 776"/>
                  <a:gd name="T35" fmla="*/ 9 h 2368"/>
                  <a:gd name="T36" fmla="*/ 303 w 776"/>
                  <a:gd name="T37" fmla="*/ 9 h 2368"/>
                  <a:gd name="T38" fmla="*/ 347 w 776"/>
                  <a:gd name="T39" fmla="*/ 10 h 2368"/>
                  <a:gd name="T40" fmla="*/ 324 w 776"/>
                  <a:gd name="T41" fmla="*/ 11 h 2368"/>
                  <a:gd name="T42" fmla="*/ 347 w 776"/>
                  <a:gd name="T43" fmla="*/ 12 h 2368"/>
                  <a:gd name="T44" fmla="*/ 324 w 776"/>
                  <a:gd name="T45" fmla="*/ 12 h 2368"/>
                  <a:gd name="T46" fmla="*/ 347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it-IT"/>
              </a:p>
            </p:txBody>
          </p:sp>
          <p:sp>
            <p:nvSpPr>
              <p:cNvPr id="3105" name="Freeform 134"/>
              <p:cNvSpPr>
                <a:spLocks/>
              </p:cNvSpPr>
              <p:nvPr/>
            </p:nvSpPr>
            <p:spPr bwMode="hidden">
              <a:xfrm>
                <a:off x="4658" y="132"/>
                <a:ext cx="260" cy="562"/>
              </a:xfrm>
              <a:custGeom>
                <a:avLst/>
                <a:gdLst>
                  <a:gd name="T0" fmla="*/ 0 w 776"/>
                  <a:gd name="T1" fmla="*/ 1 h 2368"/>
                  <a:gd name="T2" fmla="*/ 9 w 776"/>
                  <a:gd name="T3" fmla="*/ 0 h 2368"/>
                  <a:gd name="T4" fmla="*/ 4 w 776"/>
                  <a:gd name="T5" fmla="*/ 2 h 2368"/>
                  <a:gd name="T6" fmla="*/ 13 w 776"/>
                  <a:gd name="T7" fmla="*/ 2 h 2368"/>
                  <a:gd name="T8" fmla="*/ 7 w 776"/>
                  <a:gd name="T9" fmla="*/ 4 h 2368"/>
                  <a:gd name="T10" fmla="*/ 14 w 776"/>
                  <a:gd name="T11" fmla="*/ 5 h 2368"/>
                  <a:gd name="T12" fmla="*/ 11 w 776"/>
                  <a:gd name="T13" fmla="*/ 6 h 2368"/>
                  <a:gd name="T14" fmla="*/ 18 w 776"/>
                  <a:gd name="T15" fmla="*/ 7 h 2368"/>
                  <a:gd name="T16" fmla="*/ 14 w 776"/>
                  <a:gd name="T17" fmla="*/ 8 h 2368"/>
                  <a:gd name="T18" fmla="*/ 20 w 776"/>
                  <a:gd name="T19" fmla="*/ 9 h 2368"/>
                  <a:gd name="T20" fmla="*/ 18 w 776"/>
                  <a:gd name="T21" fmla="*/ 10 h 2368"/>
                  <a:gd name="T22" fmla="*/ 22 w 776"/>
                  <a:gd name="T23" fmla="*/ 11 h 2368"/>
                  <a:gd name="T24" fmla="*/ 22 w 776"/>
                  <a:gd name="T25" fmla="*/ 12 h 2368"/>
                  <a:gd name="T26" fmla="*/ 25 w 776"/>
                  <a:gd name="T27" fmla="*/ 14 h 2368"/>
                  <a:gd name="T28" fmla="*/ 23 w 776"/>
                  <a:gd name="T29" fmla="*/ 16 h 2368"/>
                  <a:gd name="T30" fmla="*/ 27 w 776"/>
                  <a:gd name="T31" fmla="*/ 18 h 2368"/>
                  <a:gd name="T32" fmla="*/ 25 w 776"/>
                  <a:gd name="T33" fmla="*/ 19 h 2368"/>
                  <a:gd name="T34" fmla="*/ 27 w 776"/>
                  <a:gd name="T35" fmla="*/ 21 h 2368"/>
                  <a:gd name="T36" fmla="*/ 25 w 776"/>
                  <a:gd name="T37" fmla="*/ 23 h 2368"/>
                  <a:gd name="T38" fmla="*/ 29 w 776"/>
                  <a:gd name="T39" fmla="*/ 25 h 2368"/>
                  <a:gd name="T40" fmla="*/ 27 w 776"/>
                  <a:gd name="T41" fmla="*/ 27 h 2368"/>
                  <a:gd name="T42" fmla="*/ 29 w 776"/>
                  <a:gd name="T43" fmla="*/ 29 h 2368"/>
                  <a:gd name="T44" fmla="*/ 27 w 776"/>
                  <a:gd name="T45" fmla="*/ 30 h 2368"/>
                  <a:gd name="T46" fmla="*/ 29 w 776"/>
                  <a:gd name="T47" fmla="*/ 3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p:spPr>
            <p:txBody>
              <a:bodyPr wrap="none" anchor="ctr"/>
              <a:lstStyle/>
              <a:p>
                <a:endParaRPr lang="it-IT"/>
              </a:p>
            </p:txBody>
          </p:sp>
          <p:sp>
            <p:nvSpPr>
              <p:cNvPr id="3106" name="Freeform 135"/>
              <p:cNvSpPr>
                <a:spLocks/>
              </p:cNvSpPr>
              <p:nvPr/>
            </p:nvSpPr>
            <p:spPr bwMode="hidden">
              <a:xfrm rot="-1346631">
                <a:off x="4401" y="599"/>
                <a:ext cx="174" cy="329"/>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7 w 776"/>
                  <a:gd name="T23" fmla="*/ 2 h 2368"/>
                  <a:gd name="T24" fmla="*/ 7 w 776"/>
                  <a:gd name="T25" fmla="*/ 3 h 2368"/>
                  <a:gd name="T26" fmla="*/ 8 w 776"/>
                  <a:gd name="T27" fmla="*/ 3 h 2368"/>
                  <a:gd name="T28" fmla="*/ 7 w 776"/>
                  <a:gd name="T29" fmla="*/ 3 h 2368"/>
                  <a:gd name="T30" fmla="*/ 8 w 776"/>
                  <a:gd name="T31" fmla="*/ 3 h 2368"/>
                  <a:gd name="T32" fmla="*/ 8 w 776"/>
                  <a:gd name="T33" fmla="*/ 4 h 2368"/>
                  <a:gd name="T34" fmla="*/ 8 w 776"/>
                  <a:gd name="T35" fmla="*/ 4 h 2368"/>
                  <a:gd name="T36" fmla="*/ 8 w 776"/>
                  <a:gd name="T37" fmla="*/ 5 h 2368"/>
                  <a:gd name="T38" fmla="*/ 9 w 776"/>
                  <a:gd name="T39" fmla="*/ 5 h 2368"/>
                  <a:gd name="T40" fmla="*/ 8 w 776"/>
                  <a:gd name="T41" fmla="*/ 5 h 2368"/>
                  <a:gd name="T42" fmla="*/ 9 w 776"/>
                  <a:gd name="T43" fmla="*/ 6 h 2368"/>
                  <a:gd name="T44" fmla="*/ 8 w 776"/>
                  <a:gd name="T45" fmla="*/ 6 h 2368"/>
                  <a:gd name="T46" fmla="*/ 9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it-IT"/>
              </a:p>
            </p:txBody>
          </p:sp>
          <p:sp>
            <p:nvSpPr>
              <p:cNvPr id="3107" name="Freeform 136"/>
              <p:cNvSpPr>
                <a:spLocks/>
              </p:cNvSpPr>
              <p:nvPr/>
            </p:nvSpPr>
            <p:spPr bwMode="hidden">
              <a:xfrm rot="1346631" flipH="1">
                <a:off x="3783" y="590"/>
                <a:ext cx="173" cy="329"/>
              </a:xfrm>
              <a:custGeom>
                <a:avLst/>
                <a:gdLst>
                  <a:gd name="T0" fmla="*/ 0 w 776"/>
                  <a:gd name="T1" fmla="*/ 0 h 2368"/>
                  <a:gd name="T2" fmla="*/ 3 w 776"/>
                  <a:gd name="T3" fmla="*/ 0 h 2368"/>
                  <a:gd name="T4" fmla="*/ 1 w 776"/>
                  <a:gd name="T5" fmla="*/ 0 h 2368"/>
                  <a:gd name="T6" fmla="*/ 4 w 776"/>
                  <a:gd name="T7" fmla="*/ 0 h 2368"/>
                  <a:gd name="T8" fmla="*/ 2 w 776"/>
                  <a:gd name="T9" fmla="*/ 1 h 2368"/>
                  <a:gd name="T10" fmla="*/ 4 w 776"/>
                  <a:gd name="T11" fmla="*/ 1 h 2368"/>
                  <a:gd name="T12" fmla="*/ 3 w 776"/>
                  <a:gd name="T13" fmla="*/ 1 h 2368"/>
                  <a:gd name="T14" fmla="*/ 5 w 776"/>
                  <a:gd name="T15" fmla="*/ 1 h 2368"/>
                  <a:gd name="T16" fmla="*/ 4 w 776"/>
                  <a:gd name="T17" fmla="*/ 2 h 2368"/>
                  <a:gd name="T18" fmla="*/ 6 w 776"/>
                  <a:gd name="T19" fmla="*/ 2 h 2368"/>
                  <a:gd name="T20" fmla="*/ 5 w 776"/>
                  <a:gd name="T21" fmla="*/ 2 h 2368"/>
                  <a:gd name="T22" fmla="*/ 6 w 776"/>
                  <a:gd name="T23" fmla="*/ 2 h 2368"/>
                  <a:gd name="T24" fmla="*/ 6 w 776"/>
                  <a:gd name="T25" fmla="*/ 3 h 2368"/>
                  <a:gd name="T26" fmla="*/ 7 w 776"/>
                  <a:gd name="T27" fmla="*/ 3 h 2368"/>
                  <a:gd name="T28" fmla="*/ 7 w 776"/>
                  <a:gd name="T29" fmla="*/ 3 h 2368"/>
                  <a:gd name="T30" fmla="*/ 8 w 776"/>
                  <a:gd name="T31" fmla="*/ 3 h 2368"/>
                  <a:gd name="T32" fmla="*/ 7 w 776"/>
                  <a:gd name="T33" fmla="*/ 4 h 2368"/>
                  <a:gd name="T34" fmla="*/ 8 w 776"/>
                  <a:gd name="T35" fmla="*/ 4 h 2368"/>
                  <a:gd name="T36" fmla="*/ 7 w 776"/>
                  <a:gd name="T37" fmla="*/ 5 h 2368"/>
                  <a:gd name="T38" fmla="*/ 8 w 776"/>
                  <a:gd name="T39" fmla="*/ 5 h 2368"/>
                  <a:gd name="T40" fmla="*/ 8 w 776"/>
                  <a:gd name="T41" fmla="*/ 5 h 2368"/>
                  <a:gd name="T42" fmla="*/ 8 w 776"/>
                  <a:gd name="T43" fmla="*/ 6 h 2368"/>
                  <a:gd name="T44" fmla="*/ 8 w 776"/>
                  <a:gd name="T45" fmla="*/ 6 h 2368"/>
                  <a:gd name="T46" fmla="*/ 8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p:spPr>
            <p:txBody>
              <a:bodyPr wrap="none" anchor="ctr"/>
              <a:lstStyle/>
              <a:p>
                <a:endParaRPr lang="it-IT"/>
              </a:p>
            </p:txBody>
          </p:sp>
        </p:grpSp>
      </p:grpSp>
      <p:sp>
        <p:nvSpPr>
          <p:cNvPr id="3075" name="Rectangle 137"/>
          <p:cNvSpPr>
            <a:spLocks noGrp="1" noChangeArrowheads="1"/>
          </p:cNvSpPr>
          <p:nvPr>
            <p:ph type="title"/>
          </p:nvPr>
        </p:nvSpPr>
        <p:spPr bwMode="auto">
          <a:xfrm>
            <a:off x="685800" y="301625"/>
            <a:ext cx="7772400" cy="1462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3076" name="Rectangle 138"/>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8267" name="Rectangle 13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panose="020B0604020202020204" pitchFamily="34" charset="0"/>
              </a:defRPr>
            </a:lvl1pPr>
          </a:lstStyle>
          <a:p>
            <a:pPr>
              <a:defRPr/>
            </a:pPr>
            <a:endParaRPr lang="it-IT" altLang="it-IT"/>
          </a:p>
        </p:txBody>
      </p:sp>
      <p:sp>
        <p:nvSpPr>
          <p:cNvPr id="48268" name="Rectangle 14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panose="020B0604020202020204" pitchFamily="34" charset="0"/>
              </a:defRPr>
            </a:lvl1pPr>
          </a:lstStyle>
          <a:p>
            <a:pPr>
              <a:defRPr/>
            </a:pPr>
            <a:endParaRPr lang="it-IT" altLang="it-IT"/>
          </a:p>
        </p:txBody>
      </p:sp>
      <p:sp>
        <p:nvSpPr>
          <p:cNvPr id="48269" name="Rectangle 14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Black" pitchFamily="34" charset="0"/>
              </a:defRPr>
            </a:lvl1pPr>
          </a:lstStyle>
          <a:p>
            <a:fld id="{2855FBA4-3D75-46A8-9424-4FE91A1FE236}" type="slidenum">
              <a:rPr lang="it-IT" altLang="it-IT"/>
              <a:pPr/>
              <a:t>‹N›</a:t>
            </a:fld>
            <a:endParaRPr lang="it-IT" altLang="it-IT"/>
          </a:p>
        </p:txBody>
      </p:sp>
    </p:spTree>
  </p:cSld>
  <p:clrMap bg1="dk2" tx1="lt1" bg2="dk1" tx2="lt2" accent1="accent1" accent2="accent2" accent3="accent3" accent4="accent4" accent5="accent5" accent6="accent6" hlink="hlink" folHlink="folHlink"/>
  <p:sldLayoutIdLst>
    <p:sldLayoutId id="2147484004"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ransition spd="slow"/>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anose="020B0A04020102020204" pitchFamily="34" charset="0"/>
          <a:cs typeface="Arial" panose="020B0604020202020204" pitchFamily="34" charset="0"/>
        </a:defRPr>
      </a:lvl2pPr>
      <a:lvl3pPr algn="l" rtl="0" eaLnBrk="0" fontAlgn="base" hangingPunct="0">
        <a:spcBef>
          <a:spcPct val="0"/>
        </a:spcBef>
        <a:spcAft>
          <a:spcPct val="0"/>
        </a:spcAft>
        <a:defRPr sz="4400">
          <a:solidFill>
            <a:schemeClr val="tx2"/>
          </a:solidFill>
          <a:latin typeface="Arial Black" panose="020B0A04020102020204" pitchFamily="34" charset="0"/>
          <a:cs typeface="Arial" panose="020B0604020202020204" pitchFamily="34" charset="0"/>
        </a:defRPr>
      </a:lvl3pPr>
      <a:lvl4pPr algn="l" rtl="0" eaLnBrk="0" fontAlgn="base" hangingPunct="0">
        <a:spcBef>
          <a:spcPct val="0"/>
        </a:spcBef>
        <a:spcAft>
          <a:spcPct val="0"/>
        </a:spcAft>
        <a:defRPr sz="4400">
          <a:solidFill>
            <a:schemeClr val="tx2"/>
          </a:solidFill>
          <a:latin typeface="Arial Black" panose="020B0A04020102020204" pitchFamily="34" charset="0"/>
          <a:cs typeface="Arial" panose="020B0604020202020204" pitchFamily="34" charset="0"/>
        </a:defRPr>
      </a:lvl4pPr>
      <a:lvl5pPr algn="l" rtl="0" eaLnBrk="0" fontAlgn="base" hangingPunct="0">
        <a:spcBef>
          <a:spcPct val="0"/>
        </a:spcBef>
        <a:spcAft>
          <a:spcPct val="0"/>
        </a:spcAft>
        <a:defRPr sz="4400">
          <a:solidFill>
            <a:schemeClr val="tx2"/>
          </a:solidFill>
          <a:latin typeface="Arial Black" panose="020B0A04020102020204" pitchFamily="34" charset="0"/>
          <a:cs typeface="Arial" panose="020B06040202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cs typeface="Arial" panose="020B06040202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cs typeface="Arial" panose="020B06040202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cs typeface="Arial" panose="020B06040202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242175" cy="1981200"/>
            <a:chOff x="0" y="0"/>
            <a:chExt cx="4562" cy="1248"/>
          </a:xfrm>
        </p:grpSpPr>
        <p:sp>
          <p:nvSpPr>
            <p:cNvPr id="52227"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eaLnBrk="1" hangingPunct="1">
                <a:defRPr/>
              </a:pPr>
              <a:endParaRPr lang="it-IT">
                <a:cs typeface="Arial" panose="020B0604020202020204" pitchFamily="34" charset="0"/>
              </a:endParaRPr>
            </a:p>
          </p:txBody>
        </p:sp>
        <p:sp>
          <p:nvSpPr>
            <p:cNvPr id="4105"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it-IT"/>
            </a:p>
          </p:txBody>
        </p:sp>
      </p:grpSp>
      <p:sp>
        <p:nvSpPr>
          <p:cNvPr id="52229"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52230"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52231"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cs typeface="Arial" panose="020B0604020202020204" pitchFamily="34" charset="0"/>
              </a:defRPr>
            </a:lvl1pPr>
          </a:lstStyle>
          <a:p>
            <a:pPr>
              <a:defRPr/>
            </a:pPr>
            <a:endParaRPr lang="it-IT" altLang="it-IT"/>
          </a:p>
        </p:txBody>
      </p:sp>
      <p:sp>
        <p:nvSpPr>
          <p:cNvPr id="5223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cs typeface="Arial" panose="020B0604020202020204" pitchFamily="34" charset="0"/>
              </a:defRPr>
            </a:lvl1pPr>
          </a:lstStyle>
          <a:p>
            <a:pPr>
              <a:defRPr/>
            </a:pPr>
            <a:endParaRPr lang="it-IT" altLang="it-IT"/>
          </a:p>
        </p:txBody>
      </p:sp>
      <p:sp>
        <p:nvSpPr>
          <p:cNvPr id="52233"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itchFamily="34" charset="0"/>
              </a:defRPr>
            </a:lvl1pPr>
          </a:lstStyle>
          <a:p>
            <a:fld id="{ABA0C901-7B88-4612-93D5-A716D5646D78}" type="slidenum">
              <a:rPr lang="it-IT" altLang="it-IT"/>
              <a:pPr/>
              <a:t>‹N›</a:t>
            </a:fld>
            <a:endParaRPr lang="it-IT" altLang="it-IT"/>
          </a:p>
        </p:txBody>
      </p:sp>
    </p:spTree>
  </p:cSld>
  <p:clrMap bg1="dk2" tx1="lt1" bg2="dk1" tx2="lt2" accent1="accent1" accent2="accent2" accent3="accent3" accent4="accent4" accent5="accent5" accent6="accent6" hlink="hlink" folHlink="folHlink"/>
  <p:sldLayoutIdLst>
    <p:sldLayoutId id="2147484005"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spd="slow"/>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3800475" y="1789113"/>
            <a:ext cx="5340350" cy="5056187"/>
            <a:chOff x="2394" y="1127"/>
            <a:chExt cx="3364" cy="3185"/>
          </a:xfrm>
        </p:grpSpPr>
        <p:sp>
          <p:nvSpPr>
            <p:cNvPr id="59395"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396"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397"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398"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399"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400"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401"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402"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403"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404"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05"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06"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07"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08"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09"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10"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11"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12"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13"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14"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15"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16"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17"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18"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19"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420"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421"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422"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23"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24"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425"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426"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59427"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sp>
          <p:nvSpPr>
            <p:cNvPr id="59428"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defRPr/>
              </a:pPr>
              <a:endParaRPr lang="it-IT">
                <a:cs typeface="Arial" panose="020B0604020202020204" pitchFamily="34" charset="0"/>
              </a:endParaRPr>
            </a:p>
          </p:txBody>
        </p:sp>
      </p:grpSp>
      <p:sp>
        <p:nvSpPr>
          <p:cNvPr id="59429"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59430"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59431"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n-lt"/>
                <a:cs typeface="Arial" panose="020B0604020202020204" pitchFamily="34" charset="0"/>
              </a:defRPr>
            </a:lvl1pPr>
          </a:lstStyle>
          <a:p>
            <a:pPr>
              <a:defRPr/>
            </a:pPr>
            <a:endParaRPr lang="it-IT" altLang="it-IT"/>
          </a:p>
        </p:txBody>
      </p:sp>
      <p:sp>
        <p:nvSpPr>
          <p:cNvPr id="59432"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n-lt"/>
                <a:cs typeface="Arial" panose="020B0604020202020204" pitchFamily="34" charset="0"/>
              </a:defRPr>
            </a:lvl1pPr>
          </a:lstStyle>
          <a:p>
            <a:pPr>
              <a:defRPr/>
            </a:pPr>
            <a:endParaRPr lang="it-IT" altLang="it-IT"/>
          </a:p>
        </p:txBody>
      </p:sp>
      <p:sp>
        <p:nvSpPr>
          <p:cNvPr id="59433"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6222E042-DE9E-4FCA-964D-345B638D716F}" type="slidenum">
              <a:rPr lang="it-IT" altLang="it-IT"/>
              <a:pPr/>
              <a:t>‹N›</a:t>
            </a:fld>
            <a:endParaRPr lang="it-IT" altLang="it-IT"/>
          </a:p>
        </p:txBody>
      </p:sp>
    </p:spTree>
  </p:cSld>
  <p:clrMap bg1="dk2" tx1="lt1" bg2="dk1" tx2="lt2" accent1="accent1" accent2="accent2" accent3="accent3" accent4="accent4" accent5="accent5" accent6="accent6" hlink="hlink" folHlink="folHlink"/>
  <p:sldLayoutIdLst>
    <p:sldLayoutId id="2147484006"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ransition spd="slow"/>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319088" y="1828800"/>
            <a:ext cx="8824912" cy="5029200"/>
            <a:chOff x="201" y="1152"/>
            <a:chExt cx="5559" cy="3168"/>
          </a:xfrm>
        </p:grpSpPr>
        <p:sp>
          <p:nvSpPr>
            <p:cNvPr id="6152" name="Freeform 3"/>
            <p:cNvSpPr>
              <a:spLocks/>
            </p:cNvSpPr>
            <p:nvPr/>
          </p:nvSpPr>
          <p:spPr bwMode="ltGray">
            <a:xfrm>
              <a:off x="528" y="2909"/>
              <a:ext cx="5232" cy="1411"/>
            </a:xfrm>
            <a:custGeom>
              <a:avLst/>
              <a:gdLst>
                <a:gd name="T0" fmla="*/ 0 w 4897"/>
                <a:gd name="T1" fmla="*/ 0 h 2182"/>
                <a:gd name="T2" fmla="*/ 0 w 4897"/>
                <a:gd name="T3" fmla="*/ 590 h 2182"/>
                <a:gd name="T4" fmla="*/ 5972 w 4897"/>
                <a:gd name="T5" fmla="*/ 590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endParaRPr lang="it-IT"/>
            </a:p>
          </p:txBody>
        </p:sp>
        <p:sp>
          <p:nvSpPr>
            <p:cNvPr id="615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w="9525">
              <a:noFill/>
              <a:round/>
              <a:headEnd/>
              <a:tailEnd/>
            </a:ln>
          </p:spPr>
          <p:txBody>
            <a:bodyPr/>
            <a:lstStyle/>
            <a:p>
              <a:endParaRPr lang="it-IT"/>
            </a:p>
          </p:txBody>
        </p:sp>
        <p:sp>
          <p:nvSpPr>
            <p:cNvPr id="6154" name="Freeform 5"/>
            <p:cNvSpPr>
              <a:spLocks/>
            </p:cNvSpPr>
            <p:nvPr/>
          </p:nvSpPr>
          <p:spPr bwMode="ltGray">
            <a:xfrm>
              <a:off x="528" y="2932"/>
              <a:ext cx="5232" cy="1388"/>
            </a:xfrm>
            <a:custGeom>
              <a:avLst/>
              <a:gdLst>
                <a:gd name="T0" fmla="*/ 0 w 4897"/>
                <a:gd name="T1" fmla="*/ 0 h 2182"/>
                <a:gd name="T2" fmla="*/ 0 w 4897"/>
                <a:gd name="T3" fmla="*/ 562 h 2182"/>
                <a:gd name="T4" fmla="*/ 5972 w 4897"/>
                <a:gd name="T5" fmla="*/ 562 h 2182"/>
                <a:gd name="T6" fmla="*/ 597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endParaRPr lang="it-IT"/>
            </a:p>
          </p:txBody>
        </p:sp>
        <p:sp>
          <p:nvSpPr>
            <p:cNvPr id="72710"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72711"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72712"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72713"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sp>
          <p:nvSpPr>
            <p:cNvPr id="72714"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defRPr/>
              </a:pPr>
              <a:endParaRPr lang="it-IT">
                <a:cs typeface="Arial" panose="020B0604020202020204" pitchFamily="34" charset="0"/>
              </a:endParaRPr>
            </a:p>
          </p:txBody>
        </p:sp>
      </p:grpSp>
      <p:sp>
        <p:nvSpPr>
          <p:cNvPr id="72715"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mn-lt"/>
                <a:cs typeface="Arial" panose="020B0604020202020204" pitchFamily="34" charset="0"/>
              </a:defRPr>
            </a:lvl1pPr>
          </a:lstStyle>
          <a:p>
            <a:pPr>
              <a:defRPr/>
            </a:pPr>
            <a:endParaRPr lang="it-IT" altLang="it-IT"/>
          </a:p>
        </p:txBody>
      </p:sp>
      <p:sp>
        <p:nvSpPr>
          <p:cNvPr id="72716"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cs typeface="Arial" panose="020B0604020202020204" pitchFamily="34" charset="0"/>
              </a:defRPr>
            </a:lvl1pPr>
          </a:lstStyle>
          <a:p>
            <a:pPr>
              <a:defRPr/>
            </a:pPr>
            <a:endParaRPr lang="it-IT" altLang="it-IT"/>
          </a:p>
        </p:txBody>
      </p:sp>
      <p:sp>
        <p:nvSpPr>
          <p:cNvPr id="72717"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EFDEF7B9-E1AF-487D-9EEE-174BF05713E6}" type="slidenum">
              <a:rPr lang="it-IT" altLang="it-IT"/>
              <a:pPr/>
              <a:t>‹N›</a:t>
            </a:fld>
            <a:endParaRPr lang="it-IT" altLang="it-IT"/>
          </a:p>
        </p:txBody>
      </p:sp>
      <p:sp>
        <p:nvSpPr>
          <p:cNvPr id="72718"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72719"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Tree>
  </p:cSld>
  <p:clrMap bg1="dk2" tx1="lt1" bg2="dk1" tx2="lt2" accent1="accent1" accent2="accent2" accent3="accent3" accent4="accent4" accent5="accent5" accent6="accent6" hlink="hlink" folHlink="folHlink"/>
  <p:sldLayoutIdLst>
    <p:sldLayoutId id="2147484007"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ransition spd="slow"/>
  <p:txStyles>
    <p:titleStyle>
      <a:lvl1pPr algn="l"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panose="020B0604020202020204" pitchFamily="34" charset="0"/>
              </a:defRPr>
            </a:lvl1pPr>
          </a:lstStyle>
          <a:p>
            <a:pPr>
              <a:defRPr/>
            </a:pPr>
            <a:endParaRPr lang="it-IT" altLang="it-IT"/>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panose="020B0604020202020204" pitchFamily="34" charset="0"/>
              </a:defRPr>
            </a:lvl1pPr>
          </a:lstStyle>
          <a:p>
            <a:pPr>
              <a:defRPr/>
            </a:pPr>
            <a:endParaRPr lang="it-IT" altLang="it-IT"/>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4A1930BB-7FD8-4AE2-B52E-42A73AE410F8}"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ransition spd="slow"/>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it/url?sa=i&amp;rct=j&amp;q=&amp;esrc=s&amp;source=images&amp;cd=&amp;cad=rja&amp;uact=8&amp;ved=2ahUKEwiQ1sy1uqfZAhUBI1AKHbxMBo4QjRx6BAgAEAY&amp;url=https%3A%2F%2Fwww.indiamart.com%2Fproddetail%2Fbauxite-stone-13542553012.html&amp;psig=AOvVaw1E6x8F_BJ-qpuLe3_kbsZ1&amp;ust=151876768380951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it/url?sa=i&amp;rct=j&amp;q=&amp;esrc=s&amp;source=images&amp;cd=&amp;cad=rja&amp;uact=8&amp;ved=2ahUKEwj1nK2mvafZAhVEKlAKHeCkBZoQjRx6BAgAEAY&amp;url=https%3A%2F%2Fwww.pinterest.es%2Fpin%2F406590672587790418%2F&amp;psig=AOvVaw1kr74mPQ-7Bldl_Cuqy67_&amp;ust=1518768924962444" TargetMode="Externa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000250"/>
            <a:ext cx="7772400" cy="1431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it-IT" altLang="it-IT" dirty="0" smtClean="0"/>
              <a:t>L’ alluminio</a:t>
            </a:r>
          </a:p>
        </p:txBody>
      </p:sp>
      <p:sp>
        <p:nvSpPr>
          <p:cNvPr id="2051" name="Rectangle 3"/>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it-IT" altLang="it-IT" dirty="0" smtClean="0"/>
              <a:t>di Gabriele Bonini, </a:t>
            </a:r>
          </a:p>
          <a:p>
            <a:pPr eaLnBrk="1" hangingPunct="1">
              <a:defRPr/>
            </a:pPr>
            <a:r>
              <a:rPr lang="it-IT" altLang="it-IT" dirty="0" smtClean="0"/>
              <a:t>Emma </a:t>
            </a:r>
            <a:r>
              <a:rPr lang="it-IT" altLang="it-IT" dirty="0" err="1" smtClean="0"/>
              <a:t>Boninsegni</a:t>
            </a:r>
            <a:r>
              <a:rPr lang="it-IT" altLang="it-IT" dirty="0" smtClean="0"/>
              <a:t> e </a:t>
            </a:r>
          </a:p>
          <a:p>
            <a:pPr eaLnBrk="1" hangingPunct="1">
              <a:defRPr/>
            </a:pPr>
            <a:r>
              <a:rPr lang="it-IT" altLang="it-IT" dirty="0" smtClean="0"/>
              <a:t>Mattia Boschi</a:t>
            </a: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3554" name="Immagine 3"/>
          <p:cNvPicPr>
            <a:picLocks noChangeAspect="1"/>
          </p:cNvPicPr>
          <p:nvPr/>
        </p:nvPicPr>
        <p:blipFill>
          <a:blip r:embed="rId3"/>
          <a:srcRect/>
          <a:stretch>
            <a:fillRect/>
          </a:stretch>
        </p:blipFill>
        <p:spPr bwMode="auto">
          <a:xfrm>
            <a:off x="179388" y="1628775"/>
            <a:ext cx="8785225" cy="4613275"/>
          </a:xfrm>
          <a:prstGeom prst="rect">
            <a:avLst/>
          </a:prstGeom>
          <a:noFill/>
          <a:ln w="9525">
            <a:noFill/>
            <a:miter lim="800000"/>
            <a:headEnd/>
            <a:tailEnd/>
          </a:ln>
        </p:spPr>
      </p:pic>
      <p:sp>
        <p:nvSpPr>
          <p:cNvPr id="23555" name="Titolo 5"/>
          <p:cNvSpPr>
            <a:spLocks noGrp="1"/>
          </p:cNvSpPr>
          <p:nvPr>
            <p:ph type="title"/>
          </p:nvPr>
        </p:nvSpPr>
        <p:spPr/>
        <p:txBody>
          <a:bodyPr/>
          <a:lstStyle/>
          <a:p>
            <a:r>
              <a:rPr lang="it-IT" altLang="it-IT" smtClean="0"/>
              <a:t>In breve…</a:t>
            </a:r>
          </a:p>
        </p:txBody>
      </p:sp>
    </p:spTree>
  </p:cSld>
  <p:clrMapOvr>
    <a:masterClrMapping/>
  </p:clrMapOvr>
  <p:transition spd="slow">
    <p:zoom dir="in"/>
    <p:sndAc>
      <p:stSnd>
        <p:snd r:embed="rId2" name="drumroll.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7950" y="242888"/>
            <a:ext cx="6696075" cy="709612"/>
          </a:xfrm>
        </p:spPr>
        <p:txBody>
          <a:bodyPr/>
          <a:lstStyle/>
          <a:p>
            <a:pPr eaLnBrk="1" hangingPunct="1"/>
            <a:r>
              <a:rPr lang="it-IT" altLang="it-IT" smtClean="0"/>
              <a:t>E adesso… VIDEO!!!!!</a:t>
            </a:r>
          </a:p>
        </p:txBody>
      </p:sp>
      <p:sp>
        <p:nvSpPr>
          <p:cNvPr id="24579" name="Rectangle 3"/>
          <p:cNvSpPr>
            <a:spLocks noGrp="1" noChangeArrowheads="1"/>
          </p:cNvSpPr>
          <p:nvPr>
            <p:ph type="body" idx="1"/>
          </p:nvPr>
        </p:nvSpPr>
        <p:spPr>
          <a:xfrm>
            <a:off x="0" y="1484313"/>
            <a:ext cx="6156325" cy="1008062"/>
          </a:xfrm>
        </p:spPr>
        <p:txBody>
          <a:bodyPr/>
          <a:lstStyle/>
          <a:p>
            <a:pPr eaLnBrk="1" hangingPunct="1"/>
            <a:r>
              <a:rPr lang="it-IT" altLang="it-IT" smtClean="0"/>
              <a:t>https://www.youtube.com/watch?v=tOK--ZETKkA</a:t>
            </a:r>
          </a:p>
        </p:txBody>
      </p:sp>
      <p:pic>
        <p:nvPicPr>
          <p:cNvPr id="24580" name="Immagine 1"/>
          <p:cNvPicPr>
            <a:picLocks noChangeAspect="1"/>
          </p:cNvPicPr>
          <p:nvPr/>
        </p:nvPicPr>
        <p:blipFill>
          <a:blip r:embed="rId3"/>
          <a:srcRect/>
          <a:stretch>
            <a:fillRect/>
          </a:stretch>
        </p:blipFill>
        <p:spPr bwMode="auto">
          <a:xfrm>
            <a:off x="82550" y="2997200"/>
            <a:ext cx="7199313" cy="3741738"/>
          </a:xfrm>
          <a:prstGeom prst="rect">
            <a:avLst/>
          </a:prstGeom>
          <a:noFill/>
          <a:ln w="9525">
            <a:noFill/>
            <a:miter lim="800000"/>
            <a:headEnd/>
            <a:tailEnd/>
          </a:ln>
        </p:spPr>
      </p:pic>
    </p:spTree>
  </p:cSld>
  <p:clrMapOvr>
    <a:masterClrMapping/>
  </p:clrMapOvr>
  <p:transition spd="slow">
    <p:cover dir="ru"/>
    <p:sndAc>
      <p:stSnd>
        <p:snd r:embed="rId2" name="applaus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it-IT" altLang="it-IT" smtClean="0"/>
              <a:t>Come si ricava l’alluminio?</a:t>
            </a:r>
          </a:p>
        </p:txBody>
      </p:sp>
      <p:pic>
        <p:nvPicPr>
          <p:cNvPr id="15363" name="irc_mi" descr="Risultati immagini per bauxite">
            <a:hlinkClick r:id="rId2"/>
          </p:cNvPr>
          <p:cNvPicPr>
            <a:picLocks noChangeAspect="1" noChangeArrowheads="1"/>
          </p:cNvPicPr>
          <p:nvPr>
            <p:ph type="body" idx="1"/>
          </p:nvPr>
        </p:nvPicPr>
        <p:blipFill>
          <a:blip r:embed="rId3"/>
          <a:srcRect/>
          <a:stretch>
            <a:fillRect/>
          </a:stretch>
        </p:blipFill>
        <p:spPr>
          <a:xfrm>
            <a:off x="2124075" y="3213100"/>
            <a:ext cx="4718050" cy="3292475"/>
          </a:xfrm>
        </p:spPr>
      </p:pic>
      <p:sp>
        <p:nvSpPr>
          <p:cNvPr id="15364" name="Rectangle 16"/>
          <p:cNvSpPr>
            <a:spLocks noChangeArrowheads="1"/>
          </p:cNvSpPr>
          <p:nvPr/>
        </p:nvSpPr>
        <p:spPr bwMode="auto">
          <a:xfrm>
            <a:off x="1042988" y="1628775"/>
            <a:ext cx="7777162" cy="1016000"/>
          </a:xfrm>
          <a:prstGeom prst="rect">
            <a:avLst/>
          </a:prstGeom>
          <a:noFill/>
          <a:ln w="9525">
            <a:noFill/>
            <a:miter lim="800000"/>
            <a:headEnd/>
            <a:tailEnd/>
          </a:ln>
          <a:effectLst/>
        </p:spPr>
        <p:txBody>
          <a:bodyPr>
            <a:spAutoFit/>
          </a:bodyPr>
          <a:lstStyle/>
          <a:p>
            <a:pPr eaLnBrk="1" hangingPunct="1">
              <a:spcBef>
                <a:spcPct val="20000"/>
              </a:spcBef>
            </a:pPr>
            <a:r>
              <a:rPr lang="it-IT" altLang="it-IT" sz="2000">
                <a:latin typeface="Arial" charset="0"/>
              </a:rPr>
              <a:t>L’alluminio è un metallo non ferroso. In natura non si trova allo stato puro ma legato con altri elementi. Il minerale dal quale viene ricavato , tramite l’elettricità , è la bauxite.</a:t>
            </a:r>
          </a:p>
        </p:txBody>
      </p:sp>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rc_mi" descr="Risultati immagini per corindone">
            <a:hlinkClick r:id="rId2"/>
          </p:cNvPr>
          <p:cNvPicPr>
            <a:picLocks noChangeAspect="1" noChangeArrowheads="1"/>
          </p:cNvPicPr>
          <p:nvPr/>
        </p:nvPicPr>
        <p:blipFill>
          <a:blip r:embed="rId3"/>
          <a:srcRect/>
          <a:stretch>
            <a:fillRect/>
          </a:stretch>
        </p:blipFill>
        <p:spPr bwMode="auto">
          <a:xfrm>
            <a:off x="5148263" y="1962150"/>
            <a:ext cx="3679825" cy="4635500"/>
          </a:xfrm>
          <a:prstGeom prst="rect">
            <a:avLst/>
          </a:prstGeom>
          <a:noFill/>
          <a:ln w="9525">
            <a:noFill/>
            <a:miter lim="800000"/>
            <a:headEnd/>
            <a:tailEnd/>
          </a:ln>
        </p:spPr>
      </p:pic>
      <p:sp>
        <p:nvSpPr>
          <p:cNvPr id="4098" name="Rectangle 2"/>
          <p:cNvSpPr>
            <a:spLocks noGrp="1" noChangeArrowheads="1"/>
          </p:cNvSpPr>
          <p:nvPr>
            <p:ph type="title"/>
          </p:nvPr>
        </p:nvSpPr>
        <p:spPr>
          <a:xfrm>
            <a:off x="3132138" y="130175"/>
            <a:ext cx="3106737" cy="633413"/>
          </a:xfrm>
        </p:spPr>
        <p:txBody>
          <a:bodyPr/>
          <a:lstStyle/>
          <a:p>
            <a:pPr eaLnBrk="1" hangingPunct="1">
              <a:defRPr/>
            </a:pPr>
            <a:r>
              <a:rPr lang="it-IT" altLang="it-IT" dirty="0" smtClean="0"/>
              <a:t>La Bauxite</a:t>
            </a:r>
          </a:p>
        </p:txBody>
      </p:sp>
      <p:sp>
        <p:nvSpPr>
          <p:cNvPr id="4099" name="Rectangle 3"/>
          <p:cNvSpPr>
            <a:spLocks noGrp="1" noChangeArrowheads="1"/>
          </p:cNvSpPr>
          <p:nvPr>
            <p:ph type="body" idx="1"/>
          </p:nvPr>
        </p:nvSpPr>
        <p:spPr>
          <a:xfrm>
            <a:off x="0" y="765175"/>
            <a:ext cx="5148263" cy="5832475"/>
          </a:xfrm>
        </p:spPr>
        <p:txBody>
          <a:bodyPr/>
          <a:lstStyle/>
          <a:p>
            <a:pPr eaLnBrk="1" hangingPunct="1">
              <a:lnSpc>
                <a:spcPct val="90000"/>
              </a:lnSpc>
              <a:defRPr/>
            </a:pPr>
            <a:r>
              <a:rPr lang="it-IT" altLang="it-IT" sz="2000" dirty="0" smtClean="0"/>
              <a:t>La Bauxite può essere definita la roccia madre dell’alluminio perché è ricca di allumina e ossidi di alluminio. Inoltre è la principale fonte per produrre alluminio a livello industriale. In natura esistono altre fonti utilizzabili per produrre alluminio, come ad esempio il corindone, che nelle sue varietà più pregiate si presenta in forma di rubino o zaffiro: ma per ragioni varie, principalmente di tipo economico, è sempre stata preferita la Bauxite. Oggi, oltre alla Bauxite, la principale fonte per ricavare alluminio è il</a:t>
            </a:r>
            <a:r>
              <a:rPr lang="it-IT" altLang="it-IT" sz="2000" b="1" u="sng" dirty="0" smtClean="0"/>
              <a:t> riciclaggio</a:t>
            </a:r>
            <a:r>
              <a:rPr lang="it-IT" altLang="it-IT" sz="2000" dirty="0" smtClean="0"/>
              <a:t> che permette di produrre alluminio secondario, del tutto identico all’alluminio ricavato dalla Bauxite. In Italia l’estrazione della Bauxite non ha prodotto danni ambientali, anzi, in qualche caso ha dato vita, con il passare degli anni, a vere e proprie meraviglie naturali, come il Lago Rosso di Otranto.</a:t>
            </a: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olidDmnd">
          <a:fgClr>
            <a:schemeClr val="accent1"/>
          </a:fgClr>
          <a:bgClr>
            <a:schemeClr val="bg1"/>
          </a:bgClr>
        </a:pattFill>
        <a:effectLst/>
      </p:bgPr>
    </p:bg>
    <p:spTree>
      <p:nvGrpSpPr>
        <p:cNvPr id="1" name=""/>
        <p:cNvGrpSpPr/>
        <p:nvPr/>
      </p:nvGrpSpPr>
      <p:grpSpPr>
        <a:xfrm>
          <a:off x="0" y="0"/>
          <a:ext cx="0" cy="0"/>
          <a:chOff x="0" y="0"/>
          <a:chExt cx="0" cy="0"/>
        </a:xfrm>
      </p:grpSpPr>
      <p:sp>
        <p:nvSpPr>
          <p:cNvPr id="17410" name="Titolo 3"/>
          <p:cNvSpPr>
            <a:spLocks noGrp="1"/>
          </p:cNvSpPr>
          <p:nvPr>
            <p:ph type="ctrTitle"/>
          </p:nvPr>
        </p:nvSpPr>
        <p:spPr>
          <a:xfrm>
            <a:off x="287338" y="260350"/>
            <a:ext cx="8642350" cy="1081088"/>
          </a:xfrm>
        </p:spPr>
        <p:txBody>
          <a:bodyPr/>
          <a:lstStyle/>
          <a:p>
            <a:pPr eaLnBrk="1" hangingPunct="1"/>
            <a:r>
              <a:rPr lang="it-IT" altLang="it-IT" smtClean="0">
                <a:solidFill>
                  <a:srgbClr val="FF0000"/>
                </a:solidFill>
              </a:rPr>
              <a:t>Lago Rosso di Otranto</a:t>
            </a:r>
          </a:p>
        </p:txBody>
      </p:sp>
      <p:pic>
        <p:nvPicPr>
          <p:cNvPr id="17411" name="Immagine 5"/>
          <p:cNvPicPr>
            <a:picLocks noChangeAspect="1"/>
          </p:cNvPicPr>
          <p:nvPr/>
        </p:nvPicPr>
        <p:blipFill>
          <a:blip r:embed="rId2"/>
          <a:srcRect/>
          <a:stretch>
            <a:fillRect/>
          </a:stretch>
        </p:blipFill>
        <p:spPr bwMode="auto">
          <a:xfrm>
            <a:off x="250825" y="1341438"/>
            <a:ext cx="8713788" cy="5335587"/>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016125" y="292100"/>
            <a:ext cx="5040313" cy="1079500"/>
          </a:xfrm>
        </p:spPr>
        <p:txBody>
          <a:bodyPr/>
          <a:lstStyle/>
          <a:p>
            <a:pPr eaLnBrk="1" hangingPunct="1">
              <a:defRPr/>
            </a:pPr>
            <a:r>
              <a:rPr lang="it-IT" altLang="it-IT" smtClean="0"/>
              <a:t>La produzione</a:t>
            </a:r>
          </a:p>
        </p:txBody>
      </p:sp>
      <p:sp>
        <p:nvSpPr>
          <p:cNvPr id="5123" name="Rectangle 3"/>
          <p:cNvSpPr>
            <a:spLocks noGrp="1" noChangeArrowheads="1"/>
          </p:cNvSpPr>
          <p:nvPr>
            <p:ph type="body" idx="1"/>
          </p:nvPr>
        </p:nvSpPr>
        <p:spPr>
          <a:xfrm>
            <a:off x="457200" y="1600200"/>
            <a:ext cx="8229600" cy="1614488"/>
          </a:xfrm>
        </p:spPr>
        <p:txBody>
          <a:bodyPr/>
          <a:lstStyle/>
          <a:p>
            <a:pPr eaLnBrk="1" hangingPunct="1">
              <a:lnSpc>
                <a:spcPct val="80000"/>
              </a:lnSpc>
              <a:defRPr/>
            </a:pPr>
            <a:r>
              <a:rPr lang="it-IT" altLang="it-IT" sz="2400" smtClean="0"/>
              <a:t>Per produrre 1 kg di alluminio occorrono 4 kg di bauxite e circa 14-17 kWh di energia elettrica. Per ottenere 1 kg di alluminio, da materiali riciclati, sono sufficienti 0,8 kWh di energia elettrica. </a:t>
            </a:r>
            <a:br>
              <a:rPr lang="it-IT" altLang="it-IT" sz="2400" smtClean="0"/>
            </a:br>
            <a:endParaRPr lang="it-IT" altLang="it-IT" sz="2400" smtClean="0"/>
          </a:p>
        </p:txBody>
      </p:sp>
      <p:pic>
        <p:nvPicPr>
          <p:cNvPr id="18436" name="Picture 5" descr="11.cosa serve (39K)"/>
          <p:cNvPicPr>
            <a:picLocks noChangeAspect="1" noChangeArrowheads="1"/>
          </p:cNvPicPr>
          <p:nvPr/>
        </p:nvPicPr>
        <p:blipFill>
          <a:blip r:embed="rId2"/>
          <a:srcRect/>
          <a:stretch>
            <a:fillRect/>
          </a:stretch>
        </p:blipFill>
        <p:spPr bwMode="auto">
          <a:xfrm>
            <a:off x="0" y="3213100"/>
            <a:ext cx="5400675" cy="21050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it-IT" altLang="it-IT" smtClean="0"/>
              <a:t>Perché è importante riciclarlo?</a:t>
            </a:r>
          </a:p>
        </p:txBody>
      </p:sp>
      <p:sp>
        <p:nvSpPr>
          <p:cNvPr id="6147" name="Rectangle 3"/>
          <p:cNvSpPr>
            <a:spLocks noGrp="1" noChangeArrowheads="1"/>
          </p:cNvSpPr>
          <p:nvPr>
            <p:ph type="body" idx="1"/>
          </p:nvPr>
        </p:nvSpPr>
        <p:spPr/>
        <p:txBody>
          <a:bodyPr/>
          <a:lstStyle/>
          <a:p>
            <a:pPr eaLnBrk="1" hangingPunct="1">
              <a:defRPr/>
            </a:pPr>
            <a:r>
              <a:rPr lang="it-IT" altLang="it-IT" sz="2000" dirty="0" smtClean="0"/>
              <a:t>L'alluminio non riciclato finisce disperso nell'ambiente o in discarica dove, non essendo soggetto a degradazione, rimane invariato occupando molto spazio. Negli inceneritori non si distrugge e si ritrova tal quale nelle ceneri.</a:t>
            </a:r>
          </a:p>
          <a:p>
            <a:pPr eaLnBrk="1" hangingPunct="1">
              <a:defRPr/>
            </a:pPr>
            <a:endParaRPr lang="it-IT" altLang="it-IT" dirty="0" smtClean="0"/>
          </a:p>
        </p:txBody>
      </p:sp>
      <p:pic>
        <p:nvPicPr>
          <p:cNvPr id="19460" name="Picture 4" descr="Risultato immagine per alluminio nell'ambiente non riciclato"/>
          <p:cNvPicPr>
            <a:picLocks noChangeAspect="1" noChangeArrowheads="1"/>
          </p:cNvPicPr>
          <p:nvPr/>
        </p:nvPicPr>
        <p:blipFill>
          <a:blip r:embed="rId2"/>
          <a:srcRect/>
          <a:stretch>
            <a:fillRect/>
          </a:stretch>
        </p:blipFill>
        <p:spPr bwMode="auto">
          <a:xfrm>
            <a:off x="179388" y="3068638"/>
            <a:ext cx="5359400" cy="2940050"/>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0" name="Rectangle 4"/>
          <p:cNvSpPr>
            <a:spLocks noGrp="1" noRot="1" noChangeArrowheads="1"/>
          </p:cNvSpPr>
          <p:nvPr>
            <p:ph type="title"/>
          </p:nvPr>
        </p:nvSpPr>
        <p:spPr>
          <a:xfrm>
            <a:off x="179388" y="244475"/>
            <a:ext cx="8662987" cy="952500"/>
          </a:xfrm>
        </p:spPr>
        <p:txBody>
          <a:bodyPr/>
          <a:lstStyle/>
          <a:p>
            <a:pPr algn="ctr" eaLnBrk="1" hangingPunct="1">
              <a:defRPr/>
            </a:pPr>
            <a:r>
              <a:rPr lang="it-IT" altLang="it-IT" sz="4000" dirty="0" smtClean="0"/>
              <a:t>Proprietà chimiche dell’alluminio</a:t>
            </a:r>
          </a:p>
        </p:txBody>
      </p:sp>
      <p:sp>
        <p:nvSpPr>
          <p:cNvPr id="55301" name="Rectangle 5"/>
          <p:cNvSpPr>
            <a:spLocks noGrp="1" noRot="1" noChangeArrowheads="1"/>
          </p:cNvSpPr>
          <p:nvPr>
            <p:ph type="body" sz="half" idx="1"/>
          </p:nvPr>
        </p:nvSpPr>
        <p:spPr>
          <a:xfrm>
            <a:off x="179388" y="1412875"/>
            <a:ext cx="4321175" cy="5256213"/>
          </a:xfrm>
        </p:spPr>
        <p:txBody>
          <a:bodyPr/>
          <a:lstStyle/>
          <a:p>
            <a:pPr eaLnBrk="1" hangingPunct="1">
              <a:lnSpc>
                <a:spcPct val="80000"/>
              </a:lnSpc>
              <a:defRPr/>
            </a:pPr>
            <a:r>
              <a:rPr lang="it-IT" altLang="it-IT" sz="1800" dirty="0" smtClean="0"/>
              <a:t>Alcune delle proprietà dell'alluminio più evidenti sono l'aspetto, la facilità di lavorazione, la buona resistenza alla corrosione, la bassa densità, l'alto rapporto resistenza-peso e l'alta resistenza alla rottura. </a:t>
            </a:r>
          </a:p>
          <a:p>
            <a:pPr eaLnBrk="1" hangingPunct="1">
              <a:lnSpc>
                <a:spcPct val="80000"/>
              </a:lnSpc>
              <a:defRPr/>
            </a:pPr>
            <a:r>
              <a:rPr lang="it-IT" altLang="it-IT" sz="1800" dirty="0" smtClean="0"/>
              <a:t>Grazie a queste proprietà, l'alluminio è uno dei materiali più economici e  efficaci, utilizzato anche per la produzione di attrezzature militari. </a:t>
            </a:r>
          </a:p>
          <a:p>
            <a:pPr eaLnBrk="1" hangingPunct="1">
              <a:lnSpc>
                <a:spcPct val="80000"/>
              </a:lnSpc>
              <a:defRPr/>
            </a:pPr>
            <a:r>
              <a:rPr lang="it-IT" altLang="it-IT" sz="1800" dirty="0" smtClean="0"/>
              <a:t>Se esposto all'aria, si crea quasi immediatamente uno strato di ossido di alluminio sulla superficie. Questo strato ha una eccellente resistenza alla corrosione. È abbastanza resistente alla maggior parte degli acidi</a:t>
            </a:r>
          </a:p>
          <a:p>
            <a:pPr eaLnBrk="1" hangingPunct="1">
              <a:lnSpc>
                <a:spcPct val="80000"/>
              </a:lnSpc>
              <a:defRPr/>
            </a:pPr>
            <a:r>
              <a:rPr lang="it-IT" altLang="it-IT" sz="1800" dirty="0" smtClean="0"/>
              <a:t>l'aggiunta di elementi leganti all’alluminio puro come manganese, silicio, rame o magnesio possono aumentarne le proprietà di resistenza e produrre una lega per applicazioni particolari. </a:t>
            </a:r>
          </a:p>
        </p:txBody>
      </p:sp>
      <p:sp>
        <p:nvSpPr>
          <p:cNvPr id="55302" name="Rectangle 6"/>
          <p:cNvSpPr>
            <a:spLocks noGrp="1" noRot="1" noChangeArrowheads="1"/>
          </p:cNvSpPr>
          <p:nvPr>
            <p:ph type="body" sz="half" idx="2"/>
          </p:nvPr>
        </p:nvSpPr>
        <p:spPr>
          <a:xfrm>
            <a:off x="4716463" y="1412875"/>
            <a:ext cx="3887787" cy="3095625"/>
          </a:xfrm>
        </p:spPr>
        <p:txBody>
          <a:bodyPr/>
          <a:lstStyle/>
          <a:p>
            <a:pPr eaLnBrk="1" hangingPunct="1">
              <a:lnSpc>
                <a:spcPct val="80000"/>
              </a:lnSpc>
              <a:defRPr/>
            </a:pPr>
            <a:r>
              <a:rPr lang="it-IT" altLang="it-IT" sz="2000" dirty="0" smtClean="0"/>
              <a:t>L'alluminio garantisce una conduttività termica particolarmente elevata, circa tre volte superiore a quella dell'acciaio; una proprietà che rende l'alluminio un materiale importante sia per il raffreddamento che per il riscaldamento. Essendo inoltre non tossico, viene usato in utensili da cucina e stoviglie.</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5530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5301">
                                            <p:txEl>
                                              <p:pRg st="0" end="0"/>
                                            </p:txEl>
                                          </p:spTgt>
                                        </p:tgtEl>
                                        <p:attrNameLst>
                                          <p:attrName>style.visibility</p:attrName>
                                        </p:attrNameLst>
                                      </p:cBhvr>
                                      <p:to>
                                        <p:strVal val="visible"/>
                                      </p:to>
                                    </p:set>
                                    <p:animEffect transition="in" filter="fade">
                                      <p:cBhvr>
                                        <p:cTn id="11" dur="1000">
                                          <p:stCondLst>
                                            <p:cond delay="0"/>
                                          </p:stCondLst>
                                        </p:cTn>
                                        <p:tgtEl>
                                          <p:spTgt spid="5530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5301">
                                            <p:txEl>
                                              <p:pRg st="1" end="1"/>
                                            </p:txEl>
                                          </p:spTgt>
                                        </p:tgtEl>
                                        <p:attrNameLst>
                                          <p:attrName>style.visibility</p:attrName>
                                        </p:attrNameLst>
                                      </p:cBhvr>
                                      <p:to>
                                        <p:strVal val="visible"/>
                                      </p:to>
                                    </p:set>
                                    <p:animEffect transition="in" filter="fade">
                                      <p:cBhvr>
                                        <p:cTn id="16" dur="1000">
                                          <p:stCondLst>
                                            <p:cond delay="0"/>
                                          </p:stCondLst>
                                        </p:cTn>
                                        <p:tgtEl>
                                          <p:spTgt spid="5530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5301">
                                            <p:txEl>
                                              <p:pRg st="2" end="2"/>
                                            </p:txEl>
                                          </p:spTgt>
                                        </p:tgtEl>
                                        <p:attrNameLst>
                                          <p:attrName>style.visibility</p:attrName>
                                        </p:attrNameLst>
                                      </p:cBhvr>
                                      <p:to>
                                        <p:strVal val="visible"/>
                                      </p:to>
                                    </p:set>
                                    <p:animEffect transition="in" filter="fade">
                                      <p:cBhvr>
                                        <p:cTn id="21" dur="1000">
                                          <p:stCondLst>
                                            <p:cond delay="0"/>
                                          </p:stCondLst>
                                        </p:cTn>
                                        <p:tgtEl>
                                          <p:spTgt spid="5530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5301">
                                            <p:txEl>
                                              <p:pRg st="3" end="3"/>
                                            </p:txEl>
                                          </p:spTgt>
                                        </p:tgtEl>
                                        <p:attrNameLst>
                                          <p:attrName>style.visibility</p:attrName>
                                        </p:attrNameLst>
                                      </p:cBhvr>
                                      <p:to>
                                        <p:strVal val="visible"/>
                                      </p:to>
                                    </p:set>
                                    <p:animEffect transition="in" filter="fade">
                                      <p:cBhvr>
                                        <p:cTn id="26" dur="1000">
                                          <p:stCondLst>
                                            <p:cond delay="0"/>
                                          </p:stCondLst>
                                        </p:cTn>
                                        <p:tgtEl>
                                          <p:spTgt spid="55301">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5302">
                                            <p:txEl>
                                              <p:pRg st="0" end="0"/>
                                            </p:txEl>
                                          </p:spTgt>
                                        </p:tgtEl>
                                        <p:attrNameLst>
                                          <p:attrName>style.visibility</p:attrName>
                                        </p:attrNameLst>
                                      </p:cBhvr>
                                      <p:to>
                                        <p:strVal val="visible"/>
                                      </p:to>
                                    </p:set>
                                    <p:animEffect transition="in" filter="fade">
                                      <p:cBhvr>
                                        <p:cTn id="31" dur="1000">
                                          <p:stCondLst>
                                            <p:cond delay="0"/>
                                          </p:stCondLst>
                                        </p:cTn>
                                        <p:tgtEl>
                                          <p:spTgt spid="55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build="p"/>
      <p:bldP spid="5530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4"/>
          <p:cNvPicPr>
            <a:picLocks noChangeAspect="1"/>
          </p:cNvPicPr>
          <p:nvPr/>
        </p:nvPicPr>
        <p:blipFill>
          <a:blip r:embed="rId2"/>
          <a:srcRect/>
          <a:stretch>
            <a:fillRect/>
          </a:stretch>
        </p:blipFill>
        <p:spPr bwMode="auto">
          <a:xfrm>
            <a:off x="107950" y="1700213"/>
            <a:ext cx="8943975" cy="4897437"/>
          </a:xfrm>
          <a:prstGeom prst="rect">
            <a:avLst/>
          </a:prstGeom>
          <a:noFill/>
          <a:ln w="9525">
            <a:noFill/>
            <a:miter lim="800000"/>
            <a:headEnd/>
            <a:tailEnd/>
          </a:ln>
        </p:spPr>
      </p:pic>
      <p:sp>
        <p:nvSpPr>
          <p:cNvPr id="6" name="Titolo 5"/>
          <p:cNvSpPr>
            <a:spLocks noGrp="1"/>
          </p:cNvSpPr>
          <p:nvPr>
            <p:ph type="title"/>
          </p:nvPr>
        </p:nvSpPr>
        <p:spPr>
          <a:xfrm>
            <a:off x="2916238" y="260350"/>
            <a:ext cx="4032250" cy="881063"/>
          </a:xfrm>
        </p:spPr>
        <p:txBody>
          <a:bodyPr/>
          <a:lstStyle/>
          <a:p>
            <a:pPr algn="ctr">
              <a:defRPr/>
            </a:pPr>
            <a:r>
              <a:rPr lang="it-IT" dirty="0" smtClean="0"/>
              <a:t>Fino ad ora..</a:t>
            </a:r>
            <a:endParaRPr lang="it-IT" dirty="0"/>
          </a:p>
        </p:txBody>
      </p:sp>
    </p:spTree>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7030A0"/>
            </a:gs>
            <a:gs pos="13251">
              <a:srgbClr val="8453AF"/>
            </a:gs>
            <a:gs pos="19461">
              <a:srgbClr val="8D63B6"/>
            </a:gs>
            <a:gs pos="26543">
              <a:srgbClr val="9875BE"/>
            </a:gs>
            <a:gs pos="36295">
              <a:srgbClr val="A78FC9"/>
            </a:gs>
            <a:gs pos="51357">
              <a:srgbClr val="BEB6D9"/>
            </a:gs>
            <a:gs pos="61954">
              <a:srgbClr val="CED2E5"/>
            </a:gs>
            <a:gs pos="83000">
              <a:srgbClr val="E0F1F2"/>
            </a:gs>
            <a:gs pos="96001">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22530" name="Titolo 3"/>
          <p:cNvSpPr>
            <a:spLocks noGrp="1"/>
          </p:cNvSpPr>
          <p:nvPr>
            <p:ph type="ctrTitle"/>
          </p:nvPr>
        </p:nvSpPr>
        <p:spPr>
          <a:xfrm>
            <a:off x="142875" y="260350"/>
            <a:ext cx="8858250" cy="1011238"/>
          </a:xfrm>
        </p:spPr>
        <p:txBody>
          <a:bodyPr/>
          <a:lstStyle/>
          <a:p>
            <a:r>
              <a:rPr lang="it-IT" altLang="it-IT" smtClean="0"/>
              <a:t>Il processo di riciclaggio</a:t>
            </a:r>
          </a:p>
        </p:txBody>
      </p:sp>
      <p:sp>
        <p:nvSpPr>
          <p:cNvPr id="22531" name="Sottotitolo 4"/>
          <p:cNvSpPr>
            <a:spLocks noGrp="1"/>
          </p:cNvSpPr>
          <p:nvPr>
            <p:ph type="subTitle" idx="1"/>
          </p:nvPr>
        </p:nvSpPr>
        <p:spPr>
          <a:xfrm>
            <a:off x="1143000" y="2349500"/>
            <a:ext cx="6858000" cy="3498850"/>
          </a:xfrm>
        </p:spPr>
        <p:txBody>
          <a:bodyPr/>
          <a:lstStyle/>
          <a:p>
            <a:r>
              <a:rPr lang="it-IT" altLang="it-IT" sz="2000" smtClean="0"/>
              <a:t>Il rifiuto va inviato all'impianto di separazione e primo trattamento. Si separano eventuali metalli magnetici (ferro) o da altri materiali diversi (vetro, plastica, ecc.) tramite un separatore elettromagnetico. Vengono poi pressati in balle e portati alle fonderie, dove, dopo un controllo sulla qualità del materiale, vengono pretrattati a circa 500 °C per eliminare vernici o altre sostanze estranee aderenti, mentre la fusione avviene poi in forno alla temperatura di 800 °C, fino ad ottenere alluminio liquido che viene trasformato in lingotto. </a:t>
            </a:r>
          </a:p>
        </p:txBody>
      </p:sp>
    </p:spTree>
  </p:cSld>
  <p:clrMapOvr>
    <a:masterClrMapping/>
  </p:clrMapOvr>
  <p:transition spd="slow">
    <p:checker/>
  </p:transition>
  <p:timing>
    <p:tnLst>
      <p:par>
        <p:cTn id="1" dur="indefinite" restart="never" nodeType="tmRoot"/>
      </p:par>
    </p:tnLst>
  </p:timing>
</p:sld>
</file>

<file path=ppt/theme/theme1.xml><?xml version="1.0" encoding="utf-8"?>
<a:theme xmlns:a="http://schemas.openxmlformats.org/drawingml/2006/main" name="Vetta">
  <a:themeElements>
    <a:clrScheme name="Vetta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Vet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etta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Vetta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Vetta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Vetta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Vetta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Vetta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Vetta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Vetta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Vetta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ceano">
  <a:themeElements>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o">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Fuochi d'artificio">
  <a:themeElements>
    <a:clrScheme name="Fuochi d'artificio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uochi d'artificio">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uochi d'artificio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uochi d'artificio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uochi d'artificio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uochi d'artificio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uochi d'artificio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uochi d'artificio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Fenditura">
  <a:themeElements>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Fenditura">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Fenditur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enditur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Fenditur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Fenditur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Fenditur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Fenditur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Bilancio">
  <a:themeElements>
    <a:clrScheme name="Bilancio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ilancio">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ilancio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ilancio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ilancio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ilancio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lancio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ilancio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ilancio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ilancio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ilancio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Strati trasparenti">
  <a:themeElements>
    <a:clrScheme name="Strati trasparenti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Strati trasparenti">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ati trasparenti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Strati trasparenti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Strati trasparenti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Strati trasparenti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Strati trasparenti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Strati trasparenti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Strati trasparenti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Strati trasparenti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Maple</Template>
  <TotalTime>219</TotalTime>
  <Words>575</Words>
  <Application>Microsoft Office PowerPoint</Application>
  <PresentationFormat>Presentazione su schermo (4:3)</PresentationFormat>
  <Paragraphs>25</Paragraphs>
  <Slides>11</Slides>
  <Notes>0</Notes>
  <HiddenSlides>0</HiddenSlides>
  <MMClips>0</MMClips>
  <ScaleCrop>false</ScaleCrop>
  <HeadingPairs>
    <vt:vector size="6" baseType="variant">
      <vt:variant>
        <vt:lpstr>Caratteri utilizzati</vt:lpstr>
      </vt:variant>
      <vt:variant>
        <vt:i4>6</vt:i4>
      </vt:variant>
      <vt:variant>
        <vt:lpstr>Tema</vt:lpstr>
      </vt:variant>
      <vt:variant>
        <vt:i4>13</vt:i4>
      </vt:variant>
      <vt:variant>
        <vt:lpstr>Titoli diapositive</vt:lpstr>
      </vt:variant>
      <vt:variant>
        <vt:i4>11</vt:i4>
      </vt:variant>
    </vt:vector>
  </HeadingPairs>
  <TitlesOfParts>
    <vt:vector size="30" baseType="lpstr">
      <vt:lpstr>Times New Roman</vt:lpstr>
      <vt:lpstr>Arial</vt:lpstr>
      <vt:lpstr>Calibri</vt:lpstr>
      <vt:lpstr>Tahoma</vt:lpstr>
      <vt:lpstr>Wingdings</vt:lpstr>
      <vt:lpstr>Arial Black</vt:lpstr>
      <vt:lpstr>Vetta</vt:lpstr>
      <vt:lpstr>Oceano</vt:lpstr>
      <vt:lpstr>Fuochi d'artificio</vt:lpstr>
      <vt:lpstr>Fenditura</vt:lpstr>
      <vt:lpstr>Bilancio</vt:lpstr>
      <vt:lpstr>Strati trasparenti</vt:lpstr>
      <vt:lpstr>Struttura predefinita</vt:lpstr>
      <vt:lpstr>1_Vetta</vt:lpstr>
      <vt:lpstr>1_Oceano</vt:lpstr>
      <vt:lpstr>1_Fuochi d'artificio</vt:lpstr>
      <vt:lpstr>1_Fenditura</vt:lpstr>
      <vt:lpstr>1_Bilancio</vt:lpstr>
      <vt:lpstr>1_Strati trasparenti</vt:lpstr>
      <vt:lpstr>L’ alluminio</vt:lpstr>
      <vt:lpstr>Come si ricava l’alluminio?</vt:lpstr>
      <vt:lpstr>La Bauxite</vt:lpstr>
      <vt:lpstr>Lago Rosso di Otranto</vt:lpstr>
      <vt:lpstr>La produzione</vt:lpstr>
      <vt:lpstr>Perché è importante riciclarlo?</vt:lpstr>
      <vt:lpstr>Proprietà chimiche dell’alluminio</vt:lpstr>
      <vt:lpstr>Fino ad ora..</vt:lpstr>
      <vt:lpstr>Il processo di riciclaggio</vt:lpstr>
      <vt:lpstr>In breve…</vt:lpstr>
      <vt:lpstr>E adesso… VIDEO!!!!!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 alluminio</dc:title>
  <dc:creator>Studenti</dc:creator>
  <cp:lastModifiedBy>Lorenzo</cp:lastModifiedBy>
  <cp:revision>21</cp:revision>
  <dcterms:created xsi:type="dcterms:W3CDTF">2018-02-09T12:13:18Z</dcterms:created>
  <dcterms:modified xsi:type="dcterms:W3CDTF">2018-02-20T16:38:47Z</dcterms:modified>
</cp:coreProperties>
</file>