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3"/>
  </p:notesMasterIdLst>
  <p:sldIdLst>
    <p:sldId id="256" r:id="rId3"/>
    <p:sldId id="257" r:id="rId4"/>
    <p:sldId id="263" r:id="rId5"/>
    <p:sldId id="264" r:id="rId6"/>
    <p:sldId id="259" r:id="rId7"/>
    <p:sldId id="265" r:id="rId8"/>
    <p:sldId id="260" r:id="rId9"/>
    <p:sldId id="261" r:id="rId10"/>
    <p:sldId id="266" r:id="rId11"/>
    <p:sldId id="267" r:id="rId12"/>
  </p:sldIdLst>
  <p:sldSz cx="9144000" cy="6858000" type="screen4x3"/>
  <p:notesSz cx="6884988" cy="10018713"/>
  <p:defaultTextStyle>
    <a:defPPr>
      <a:defRPr lang="en-GB"/>
    </a:defPPr>
    <a:lvl1pPr algn="l" defTabSz="449263" rtl="0" eaLnBrk="0" fontAlgn="base" hangingPunct="0">
      <a:spcBef>
        <a:spcPct val="0"/>
      </a:spcBef>
      <a:spcAft>
        <a:spcPct val="0"/>
      </a:spcAft>
      <a:defRPr kern="1200">
        <a:solidFill>
          <a:schemeClr val="bg1"/>
        </a:solidFill>
        <a:latin typeface="Arial" charset="0"/>
        <a:ea typeface="+mn-ea"/>
        <a:cs typeface="Arial" charset="0"/>
      </a:defRPr>
    </a:lvl1pPr>
    <a:lvl2pPr marL="742950" indent="-285750" algn="l" defTabSz="449263" rtl="0" eaLnBrk="0" fontAlgn="base" hangingPunct="0">
      <a:spcBef>
        <a:spcPct val="0"/>
      </a:spcBef>
      <a:spcAft>
        <a:spcPct val="0"/>
      </a:spcAft>
      <a:defRPr kern="1200">
        <a:solidFill>
          <a:schemeClr val="bg1"/>
        </a:solidFill>
        <a:latin typeface="Arial" charset="0"/>
        <a:ea typeface="+mn-ea"/>
        <a:cs typeface="Arial" charset="0"/>
      </a:defRPr>
    </a:lvl2pPr>
    <a:lvl3pPr marL="1143000" indent="-228600" algn="l" defTabSz="449263" rtl="0" eaLnBrk="0" fontAlgn="base" hangingPunct="0">
      <a:spcBef>
        <a:spcPct val="0"/>
      </a:spcBef>
      <a:spcAft>
        <a:spcPct val="0"/>
      </a:spcAft>
      <a:defRPr kern="1200">
        <a:solidFill>
          <a:schemeClr val="bg1"/>
        </a:solidFill>
        <a:latin typeface="Arial" charset="0"/>
        <a:ea typeface="+mn-ea"/>
        <a:cs typeface="Arial" charset="0"/>
      </a:defRPr>
    </a:lvl3pPr>
    <a:lvl4pPr marL="1600200" indent="-228600" algn="l" defTabSz="449263" rtl="0" eaLnBrk="0" fontAlgn="base" hangingPunct="0">
      <a:spcBef>
        <a:spcPct val="0"/>
      </a:spcBef>
      <a:spcAft>
        <a:spcPct val="0"/>
      </a:spcAft>
      <a:defRPr kern="1200">
        <a:solidFill>
          <a:schemeClr val="bg1"/>
        </a:solidFill>
        <a:latin typeface="Arial" charset="0"/>
        <a:ea typeface="+mn-ea"/>
        <a:cs typeface="Arial" charset="0"/>
      </a:defRPr>
    </a:lvl4pPr>
    <a:lvl5pPr marL="2057400" indent="-228600" algn="l" defTabSz="449263" rtl="0" eaLnBrk="0" fontAlgn="base" hangingPunct="0">
      <a:spcBef>
        <a:spcPct val="0"/>
      </a:spcBef>
      <a:spcAft>
        <a:spcPct val="0"/>
      </a:spcAft>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22" autoAdjust="0"/>
  </p:normalViewPr>
  <p:slideViewPr>
    <p:cSldViewPr>
      <p:cViewPr varScale="1">
        <p:scale>
          <a:sx n="68" d="100"/>
          <a:sy n="68" d="100"/>
        </p:scale>
        <p:origin x="1446" y="222"/>
      </p:cViewPr>
      <p:guideLst>
        <p:guide orient="horz" pos="2160"/>
        <p:guide pos="2880"/>
      </p:guideLst>
    </p:cSldViewPr>
  </p:slideViewPr>
  <p:outlineViewPr>
    <p:cViewPr varScale="1">
      <p:scale>
        <a:sx n="170" d="200"/>
        <a:sy n="170" d="200"/>
      </p:scale>
      <p:origin x="0" y="256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3156"/>
        <p:guide pos="216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sldImg"/>
          </p:nvPr>
        </p:nvSpPr>
        <p:spPr bwMode="auto">
          <a:xfrm>
            <a:off x="0" y="762000"/>
            <a:ext cx="0" cy="0"/>
          </a:xfrm>
          <a:prstGeom prst="rect">
            <a:avLst/>
          </a:prstGeom>
          <a:noFill/>
          <a:ln w="9525">
            <a:noFill/>
            <a:round/>
            <a:headEnd/>
            <a:tailEnd/>
          </a:ln>
        </p:spPr>
      </p:sp>
      <p:sp>
        <p:nvSpPr>
          <p:cNvPr id="2" name="Rectangle 2">
            <a:extLst>
              <a:ext uri="{FF2B5EF4-FFF2-40B4-BE49-F238E27FC236}">
                <a16:creationId xmlns:a16="http://schemas.microsoft.com/office/drawing/2014/main" xmlns="" id="{91828913-23DD-4E08-84C7-B879892B3490}"/>
              </a:ext>
            </a:extLst>
          </p:cNvPr>
          <p:cNvSpPr>
            <a:spLocks noGrp="1" noChangeArrowheads="1"/>
          </p:cNvSpPr>
          <p:nvPr>
            <p:ph type="body"/>
          </p:nvPr>
        </p:nvSpPr>
        <p:spPr bwMode="auto">
          <a:xfrm>
            <a:off x="688975" y="4759325"/>
            <a:ext cx="5505450" cy="45069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it-IT" noProof="0"/>
          </a:p>
        </p:txBody>
      </p:sp>
      <p:sp>
        <p:nvSpPr>
          <p:cNvPr id="3" name="Rectangle 2"/>
          <p:cNvSpPr>
            <a:spLocks noGrp="1" noChangeArrowheads="1"/>
          </p:cNvSpPr>
          <p:nvPr>
            <p:ph type="body"/>
          </p:nvPr>
        </p:nvSpPr>
        <p:spPr bwMode="auto">
          <a:xfrm>
            <a:off x="688975" y="4759325"/>
            <a:ext cx="5505450" cy="4506913"/>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it-IT" noProof="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ChangeArrowheads="1" noTextEdit="1"/>
          </p:cNvSpPr>
          <p:nvPr>
            <p:ph type="sldImg"/>
          </p:nvPr>
        </p:nvSpPr>
        <p:spPr>
          <a:xfrm>
            <a:off x="938213" y="762000"/>
            <a:ext cx="5008562" cy="3757613"/>
          </a:xfrm>
          <a:solidFill>
            <a:srgbClr val="FFFFFF"/>
          </a:solidFill>
          <a:ln>
            <a:solidFill>
              <a:srgbClr val="000000"/>
            </a:solidFill>
            <a:miter lim="800000"/>
          </a:ln>
        </p:spPr>
      </p:sp>
      <p:sp>
        <p:nvSpPr>
          <p:cNvPr id="5123" name="Rectangle 2"/>
          <p:cNvSpPr>
            <a:spLocks noChangeArrowheads="1"/>
          </p:cNvSpPr>
          <p:nvPr>
            <p:ph type="body" idx="1"/>
          </p:nvPr>
        </p:nvSpPr>
        <p:spPr>
          <a:xfrm>
            <a:off x="688975" y="4759325"/>
            <a:ext cx="5507038" cy="4508500"/>
          </a:xfrm>
          <a:ln/>
        </p:spPr>
        <p:txBody>
          <a:bodyPr wrap="none" anchor="ctr"/>
          <a:lstStyle/>
          <a:p>
            <a:endParaRPr lang="it-IT" alt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p:cNvSpPr>
            <a:spLocks noChangeArrowheads="1" noTextEdit="1"/>
          </p:cNvSpPr>
          <p:nvPr>
            <p:ph type="sldImg"/>
          </p:nvPr>
        </p:nvSpPr>
        <p:spPr>
          <a:xfrm>
            <a:off x="938213" y="762000"/>
            <a:ext cx="5008562" cy="3757613"/>
          </a:xfrm>
          <a:solidFill>
            <a:srgbClr val="FFFFFF"/>
          </a:solidFill>
          <a:ln>
            <a:solidFill>
              <a:srgbClr val="000000"/>
            </a:solidFill>
            <a:miter lim="800000"/>
          </a:ln>
        </p:spPr>
      </p:sp>
      <p:sp>
        <p:nvSpPr>
          <p:cNvPr id="7171" name="Rectangle 2"/>
          <p:cNvSpPr>
            <a:spLocks noChangeArrowheads="1"/>
          </p:cNvSpPr>
          <p:nvPr>
            <p:ph type="body" idx="1"/>
          </p:nvPr>
        </p:nvSpPr>
        <p:spPr>
          <a:xfrm>
            <a:off x="688975" y="4759325"/>
            <a:ext cx="5507038" cy="4508500"/>
          </a:xfrm>
          <a:ln/>
        </p:spPr>
        <p:txBody>
          <a:bodyPr wrap="none" anchor="ctr"/>
          <a:lstStyle/>
          <a:p>
            <a:endParaRPr lang="it-IT" alt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
          <p:cNvSpPr>
            <a:spLocks noChangeArrowheads="1" noTextEdit="1"/>
          </p:cNvSpPr>
          <p:nvPr>
            <p:ph type="sldImg"/>
          </p:nvPr>
        </p:nvSpPr>
        <p:spPr>
          <a:xfrm>
            <a:off x="938213" y="762000"/>
            <a:ext cx="5008562" cy="3757613"/>
          </a:xfrm>
          <a:solidFill>
            <a:srgbClr val="FFFFFF"/>
          </a:solidFill>
          <a:ln>
            <a:solidFill>
              <a:srgbClr val="000000"/>
            </a:solidFill>
            <a:miter lim="800000"/>
          </a:ln>
        </p:spPr>
      </p:sp>
      <p:sp>
        <p:nvSpPr>
          <p:cNvPr id="11267" name="Rectangle 2"/>
          <p:cNvSpPr>
            <a:spLocks noChangeArrowheads="1"/>
          </p:cNvSpPr>
          <p:nvPr>
            <p:ph type="body" idx="1"/>
          </p:nvPr>
        </p:nvSpPr>
        <p:spPr>
          <a:xfrm>
            <a:off x="688975" y="4759325"/>
            <a:ext cx="5507038" cy="4508500"/>
          </a:xfrm>
          <a:ln/>
        </p:spPr>
        <p:txBody>
          <a:bodyPr wrap="none" anchor="ctr"/>
          <a:lstStyle/>
          <a:p>
            <a:endParaRPr lang="it-IT" alt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ChangeArrowheads="1" noTextEdit="1"/>
          </p:cNvSpPr>
          <p:nvPr>
            <p:ph type="sldImg"/>
          </p:nvPr>
        </p:nvSpPr>
        <p:spPr>
          <a:xfrm>
            <a:off x="938213" y="762000"/>
            <a:ext cx="5008562" cy="3757613"/>
          </a:xfrm>
          <a:solidFill>
            <a:srgbClr val="FFFFFF"/>
          </a:solidFill>
          <a:ln>
            <a:solidFill>
              <a:srgbClr val="000000"/>
            </a:solidFill>
            <a:miter lim="800000"/>
          </a:ln>
        </p:spPr>
      </p:sp>
      <p:sp>
        <p:nvSpPr>
          <p:cNvPr id="14339" name="Rectangle 2"/>
          <p:cNvSpPr>
            <a:spLocks noChangeArrowheads="1"/>
          </p:cNvSpPr>
          <p:nvPr>
            <p:ph type="body" idx="1"/>
          </p:nvPr>
        </p:nvSpPr>
        <p:spPr>
          <a:xfrm>
            <a:off x="688975" y="4759325"/>
            <a:ext cx="5507038" cy="4508500"/>
          </a:xfrm>
          <a:ln/>
        </p:spPr>
        <p:txBody>
          <a:bodyPr wrap="none" anchor="ctr"/>
          <a:lstStyle/>
          <a:p>
            <a:endParaRPr lang="it-IT" alt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a:spLocks noChangeArrowheads="1" noTextEdit="1"/>
          </p:cNvSpPr>
          <p:nvPr>
            <p:ph type="sldImg"/>
          </p:nvPr>
        </p:nvSpPr>
        <p:spPr>
          <a:xfrm>
            <a:off x="938213" y="762000"/>
            <a:ext cx="5008562" cy="3757613"/>
          </a:xfrm>
          <a:solidFill>
            <a:srgbClr val="FFFFFF"/>
          </a:solidFill>
          <a:ln>
            <a:solidFill>
              <a:srgbClr val="000000"/>
            </a:solidFill>
            <a:miter lim="800000"/>
          </a:ln>
        </p:spPr>
      </p:sp>
      <p:sp>
        <p:nvSpPr>
          <p:cNvPr id="16387" name="Rectangle 2"/>
          <p:cNvSpPr>
            <a:spLocks noChangeArrowheads="1"/>
          </p:cNvSpPr>
          <p:nvPr>
            <p:ph type="body" idx="1"/>
          </p:nvPr>
        </p:nvSpPr>
        <p:spPr>
          <a:xfrm>
            <a:off x="688975" y="4759325"/>
            <a:ext cx="5507038" cy="4508500"/>
          </a:xfrm>
          <a:ln/>
        </p:spPr>
        <p:txBody>
          <a:bodyPr wrap="none" anchor="ct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1E91ECE2-B097-4DA9-845E-BE7A8253D11A}" type="slidenum">
              <a:rPr lang="it-IT" altLang="it-IT"/>
              <a:pPr/>
              <a:t>‹N›</a:t>
            </a:fld>
            <a:endParaRPr lang="it-IT" alt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CEAEB99E-5A80-4005-A889-9D1D5412DF69}" type="slidenum">
              <a:rPr lang="it-IT" altLang="it-IT"/>
              <a:pPr/>
              <a:t>‹N›</a:t>
            </a:fld>
            <a:endParaRPr lang="it-IT" alt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457950" y="152400"/>
            <a:ext cx="1922463" cy="5332413"/>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152400"/>
            <a:ext cx="5619750" cy="5332413"/>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C161C74E-06B0-4D70-B575-6A62E6FB5239}" type="slidenum">
              <a:rPr lang="it-IT" altLang="it-IT"/>
              <a:pPr/>
              <a:t>‹N›</a:t>
            </a:fld>
            <a:endParaRPr lang="it-IT" alt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22BD582F-DF69-470E-B420-764FE5F983D7}" type="slidenum">
              <a:rPr lang="it-IT" altLang="it-IT"/>
              <a:pPr/>
              <a:t>‹N›</a:t>
            </a:fld>
            <a:endParaRPr lang="it-IT" alt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2B1EB0CC-C301-459D-B0BA-6F1CF836953C}" type="slidenum">
              <a:rPr lang="it-IT" altLang="it-IT"/>
              <a:pPr/>
              <a:t>‹N›</a:t>
            </a:fld>
            <a:endParaRPr lang="it-IT" alt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EF193A82-BAEB-456C-9087-AE4E83026D3D}" type="slidenum">
              <a:rPr lang="it-IT" altLang="it-IT"/>
              <a:pPr/>
              <a:t>‹N›</a:t>
            </a:fld>
            <a:endParaRPr lang="it-IT" alt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517009E4-1718-4D1D-AE97-1112E845DD01}" type="slidenum">
              <a:rPr lang="it-IT" altLang="it-IT"/>
              <a:pPr/>
              <a:t>‹N›</a:t>
            </a:fld>
            <a:endParaRPr lang="it-IT" alt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8" name="Rectangle 4"/>
          <p:cNvSpPr>
            <a:spLocks noGrp="1" noChangeArrowheads="1"/>
          </p:cNvSpPr>
          <p:nvPr>
            <p:ph type="dt" idx="11"/>
          </p:nvPr>
        </p:nvSpPr>
        <p:spPr>
          <a:ln/>
        </p:spPr>
        <p:txBody>
          <a:bodyPr/>
          <a:lstStyle>
            <a:lvl1pPr>
              <a:defRPr/>
            </a:lvl1pPr>
          </a:lstStyle>
          <a:p>
            <a:pPr>
              <a:defRPr/>
            </a:pPr>
            <a:endParaRPr lang="it-IT"/>
          </a:p>
        </p:txBody>
      </p:sp>
      <p:sp>
        <p:nvSpPr>
          <p:cNvPr id="9"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10"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AED44BAE-84CE-4D9D-940E-FCC458F8D770}" type="slidenum">
              <a:rPr lang="it-IT" altLang="it-IT"/>
              <a:pPr/>
              <a:t>‹N›</a:t>
            </a:fld>
            <a:endParaRPr lang="it-IT" alt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4" name="Rectangle 4"/>
          <p:cNvSpPr>
            <a:spLocks noGrp="1" noChangeArrowheads="1"/>
          </p:cNvSpPr>
          <p:nvPr>
            <p:ph type="dt" idx="11"/>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661FA8E5-CC39-494F-A8EC-DB4A5D3967D3}" type="slidenum">
              <a:rPr lang="it-IT" altLang="it-IT"/>
              <a:pPr/>
              <a:t>‹N›</a:t>
            </a:fld>
            <a:endParaRPr lang="it-IT" alt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3" name="Rectangle 4"/>
          <p:cNvSpPr>
            <a:spLocks noGrp="1" noChangeArrowheads="1"/>
          </p:cNvSpPr>
          <p:nvPr>
            <p:ph type="dt" idx="11"/>
          </p:nvPr>
        </p:nvSpPr>
        <p:spPr>
          <a:ln/>
        </p:spPr>
        <p:txBody>
          <a:bodyPr/>
          <a:lstStyle>
            <a:lvl1pPr>
              <a:defRPr/>
            </a:lvl1pPr>
          </a:lstStyle>
          <a:p>
            <a:pPr>
              <a:defRPr/>
            </a:pPr>
            <a:endParaRPr lang="it-IT"/>
          </a:p>
        </p:txBody>
      </p:sp>
      <p:sp>
        <p:nvSpPr>
          <p:cNvPr id="4"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5"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BD78CA87-64EF-4348-A11A-8657297EC699}" type="slidenum">
              <a:rPr lang="it-IT" altLang="it-IT"/>
              <a:pPr/>
              <a:t>‹N›</a:t>
            </a:fld>
            <a:endParaRPr lang="it-IT" alt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E09D5081-4773-423E-A28E-5394C750D148}" type="slidenum">
              <a:rPr lang="it-IT" altLang="it-IT"/>
              <a:pPr/>
              <a:t>‹N›</a:t>
            </a:fld>
            <a:endParaRPr lang="it-IT" alt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3FCCF1C7-EBCC-4CA1-A696-CF0F98816D74}" type="slidenum">
              <a:rPr lang="it-IT" altLang="it-IT"/>
              <a:pPr/>
              <a:t>‹N›</a:t>
            </a:fld>
            <a:endParaRPr lang="it-IT" alt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C531CE43-9B72-4D79-B168-85CBBEF94D68}" type="slidenum">
              <a:rPr lang="it-IT" altLang="it-IT"/>
              <a:pPr/>
              <a:t>‹N›</a:t>
            </a:fld>
            <a:endParaRPr lang="it-IT" alt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A7A39CD2-6A8C-42F0-BE25-49683AAA2E01}" type="slidenum">
              <a:rPr lang="it-IT" altLang="it-IT"/>
              <a:pPr/>
              <a:t>‹N›</a:t>
            </a:fld>
            <a:endParaRPr lang="it-IT" alt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1511300"/>
            <a:ext cx="2057400" cy="4614863"/>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1511300"/>
            <a:ext cx="6019800" cy="46148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EA7A7097-0242-40A3-9698-D67C6486078F}" type="slidenum">
              <a:rPr lang="it-IT" altLang="it-IT"/>
              <a:pPr/>
              <a:t>‹N›</a:t>
            </a:fld>
            <a:endParaRPr lang="it-IT" altLang="it-IT"/>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1371600" y="1511300"/>
            <a:ext cx="6399213" cy="2271713"/>
          </a:xfrm>
        </p:spPr>
        <p:txBody>
          <a:bodyPr/>
          <a:lstStyle/>
          <a:p>
            <a:r>
              <a:rPr lang="it-IT"/>
              <a:t>Fare clic per modificare lo stile del titolo</a:t>
            </a:r>
          </a:p>
        </p:txBody>
      </p:sp>
      <p:sp>
        <p:nvSpPr>
          <p:cNvPr id="3" name="Rectangle 4">
            <a:extLst>
              <a:ext uri="{FF2B5EF4-FFF2-40B4-BE49-F238E27FC236}">
                <a16:creationId xmlns:a16="http://schemas.microsoft.com/office/drawing/2014/main" xmlns="" id="{B378EC5A-5C9D-4597-93BD-7BA05DED92CC}"/>
              </a:ext>
            </a:extLst>
          </p:cNvPr>
          <p:cNvSpPr>
            <a:spLocks noGrp="1" noChangeArrowheads="1"/>
          </p:cNvSpPr>
          <p:nvPr>
            <p:ph type="dt" idx="10"/>
          </p:nvPr>
        </p:nvSpPr>
        <p:spPr>
          <a:ln/>
        </p:spPr>
        <p:txBody>
          <a:bodyPr/>
          <a:lstStyle>
            <a:lvl1pPr>
              <a:defRPr/>
            </a:lvl1pPr>
          </a:lstStyle>
          <a:p>
            <a:pPr>
              <a:defRPr/>
            </a:pPr>
            <a:endParaRPr lang="it-IT"/>
          </a:p>
        </p:txBody>
      </p:sp>
      <p:sp>
        <p:nvSpPr>
          <p:cNvPr id="4" name="Rectangle 4"/>
          <p:cNvSpPr>
            <a:spLocks noGrp="1" noChangeArrowheads="1"/>
          </p:cNvSpPr>
          <p:nvPr>
            <p:ph type="dt" idx="11"/>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xmlns="" id="{81431606-1EF5-4A84-96BD-EE0DE535AD64}"/>
              </a:ext>
            </a:extLst>
          </p:cNvPr>
          <p:cNvSpPr>
            <a:spLocks noGrp="1" noChangeArrowheads="1"/>
          </p:cNvSpPr>
          <p:nvPr>
            <p:ph type="ftr" idx="12"/>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xmlns="" id="{EE50BADB-627A-46BC-88C8-5732EC63B4ED}"/>
              </a:ext>
            </a:extLst>
          </p:cNvPr>
          <p:cNvSpPr>
            <a:spLocks noGrp="1" noChangeArrowheads="1"/>
          </p:cNvSpPr>
          <p:nvPr>
            <p:ph type="sldNum" idx="13"/>
          </p:nvPr>
        </p:nvSpPr>
        <p:spPr>
          <a:ln/>
        </p:spPr>
        <p:txBody>
          <a:bodyPr/>
          <a:lstStyle>
            <a:lvl1pPr>
              <a:defRPr/>
            </a:lvl1pPr>
          </a:lstStyle>
          <a:p>
            <a:fld id="{D7CCC29A-009A-4721-8BA4-E60CE64F5F77}" type="slidenum">
              <a:rPr lang="it-IT" altLang="it-IT"/>
              <a:pPr/>
              <a:t>‹N›</a:t>
            </a:fld>
            <a:endParaRPr lang="it-IT" alt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5" name="Rectangle 4"/>
          <p:cNvSpPr>
            <a:spLocks noGrp="1" noChangeArrowheads="1"/>
          </p:cNvSpPr>
          <p:nvPr>
            <p:ph type="dt" idx="11"/>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26E59444-9E42-44AF-9924-D56286A68A50}" type="slidenum">
              <a:rPr lang="it-IT" altLang="it-IT"/>
              <a:pPr/>
              <a:t>‹N›</a:t>
            </a:fld>
            <a:endParaRPr lang="it-IT" alt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828800"/>
            <a:ext cx="3770313" cy="365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08513" y="1828800"/>
            <a:ext cx="3771900" cy="365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7BE1B2D0-C2EC-41A6-8A43-88C8600C2C5E}" type="slidenum">
              <a:rPr lang="it-IT" altLang="it-IT"/>
              <a:pPr/>
              <a:t>‹N›</a:t>
            </a:fld>
            <a:endParaRPr lang="it-IT" alt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8" name="Rectangle 4"/>
          <p:cNvSpPr>
            <a:spLocks noGrp="1" noChangeArrowheads="1"/>
          </p:cNvSpPr>
          <p:nvPr>
            <p:ph type="dt" idx="11"/>
          </p:nvPr>
        </p:nvSpPr>
        <p:spPr>
          <a:ln/>
        </p:spPr>
        <p:txBody>
          <a:bodyPr/>
          <a:lstStyle>
            <a:lvl1pPr>
              <a:defRPr/>
            </a:lvl1pPr>
          </a:lstStyle>
          <a:p>
            <a:pPr>
              <a:defRPr/>
            </a:pPr>
            <a:endParaRPr lang="it-IT"/>
          </a:p>
        </p:txBody>
      </p:sp>
      <p:sp>
        <p:nvSpPr>
          <p:cNvPr id="9"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10"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23F92B35-0608-4872-BC7C-73F14BB6810D}" type="slidenum">
              <a:rPr lang="it-IT" altLang="it-IT"/>
              <a:pPr/>
              <a:t>‹N›</a:t>
            </a:fld>
            <a:endParaRPr lang="it-IT" alt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4" name="Rectangle 4"/>
          <p:cNvSpPr>
            <a:spLocks noGrp="1" noChangeArrowheads="1"/>
          </p:cNvSpPr>
          <p:nvPr>
            <p:ph type="dt" idx="11"/>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36966136-4BB4-4223-93A2-B0E5227DFC1E}" type="slidenum">
              <a:rPr lang="it-IT" altLang="it-IT"/>
              <a:pPr/>
              <a:t>‹N›</a:t>
            </a:fld>
            <a:endParaRPr lang="it-IT" alt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3" name="Rectangle 4"/>
          <p:cNvSpPr>
            <a:spLocks noGrp="1" noChangeArrowheads="1"/>
          </p:cNvSpPr>
          <p:nvPr>
            <p:ph type="dt" idx="11"/>
          </p:nvPr>
        </p:nvSpPr>
        <p:spPr>
          <a:ln/>
        </p:spPr>
        <p:txBody>
          <a:bodyPr/>
          <a:lstStyle>
            <a:lvl1pPr>
              <a:defRPr/>
            </a:lvl1pPr>
          </a:lstStyle>
          <a:p>
            <a:pPr>
              <a:defRPr/>
            </a:pPr>
            <a:endParaRPr lang="it-IT"/>
          </a:p>
        </p:txBody>
      </p:sp>
      <p:sp>
        <p:nvSpPr>
          <p:cNvPr id="4"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5"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60BC0856-5988-4F23-A078-AB3AE8D64A0F}" type="slidenum">
              <a:rPr lang="it-IT" altLang="it-IT"/>
              <a:pPr/>
              <a:t>‹N›</a:t>
            </a:fld>
            <a:endParaRPr lang="it-IT" alt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CD14B70B-7400-4D0A-AED1-91C540FC1DB6}" type="slidenum">
              <a:rPr lang="it-IT" altLang="it-IT"/>
              <a:pPr/>
              <a:t>‹N›</a:t>
            </a:fld>
            <a:endParaRPr lang="it-IT" alt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xmlns="" id="{0FE0B861-0583-459A-B886-9E85459BE892}"/>
              </a:ext>
            </a:extLst>
          </p:cNvPr>
          <p:cNvSpPr>
            <a:spLocks noGrp="1" noChangeArrowheads="1"/>
          </p:cNvSpPr>
          <p:nvPr>
            <p:ph type="dt" idx="10"/>
          </p:nvPr>
        </p:nvSpPr>
        <p:spPr>
          <a:ln/>
        </p:spPr>
        <p:txBody>
          <a:bodyPr/>
          <a:lstStyle>
            <a:lvl1pPr>
              <a:defRPr/>
            </a:lvl1pPr>
          </a:lstStyle>
          <a:p>
            <a:pPr>
              <a:defRPr/>
            </a:pPr>
            <a:endParaRPr lang="it-IT"/>
          </a:p>
        </p:txBody>
      </p:sp>
      <p:sp>
        <p:nvSpPr>
          <p:cNvPr id="6" name="Rectangle 4"/>
          <p:cNvSpPr>
            <a:spLocks noGrp="1" noChangeArrowheads="1"/>
          </p:cNvSpPr>
          <p:nvPr>
            <p:ph type="dt" idx="11"/>
          </p:nvPr>
        </p:nvSpPr>
        <p:spPr>
          <a:ln/>
        </p:spPr>
        <p:txBody>
          <a:bodyPr/>
          <a:lstStyle>
            <a:lvl1pPr>
              <a:defRPr/>
            </a:lvl1pPr>
          </a:lstStyle>
          <a:p>
            <a:pPr>
              <a:defRPr/>
            </a:pPr>
            <a:endParaRPr lang="it-IT"/>
          </a:p>
        </p:txBody>
      </p:sp>
      <p:sp>
        <p:nvSpPr>
          <p:cNvPr id="7" name="Rectangle 5">
            <a:extLst>
              <a:ext uri="{FF2B5EF4-FFF2-40B4-BE49-F238E27FC236}">
                <a16:creationId xmlns:a16="http://schemas.microsoft.com/office/drawing/2014/main" xmlns="" id="{6F9DC71A-7BC4-49B5-89E4-4ED237454771}"/>
              </a:ext>
            </a:extLst>
          </p:cNvPr>
          <p:cNvSpPr>
            <a:spLocks noGrp="1" noChangeArrowheads="1"/>
          </p:cNvSpPr>
          <p:nvPr>
            <p:ph type="ftr" idx="12"/>
          </p:nvPr>
        </p:nvSpPr>
        <p:spPr>
          <a:ln/>
        </p:spPr>
        <p:txBody>
          <a:bodyPr/>
          <a:lstStyle>
            <a:lvl1pPr>
              <a:defRPr/>
            </a:lvl1pPr>
          </a:lstStyle>
          <a:p>
            <a:pPr>
              <a:defRPr/>
            </a:pPr>
            <a:endParaRPr lang="it-IT"/>
          </a:p>
        </p:txBody>
      </p:sp>
      <p:sp>
        <p:nvSpPr>
          <p:cNvPr id="8" name="Rectangle 6">
            <a:extLst>
              <a:ext uri="{FF2B5EF4-FFF2-40B4-BE49-F238E27FC236}">
                <a16:creationId xmlns:a16="http://schemas.microsoft.com/office/drawing/2014/main" xmlns="" id="{307AE3BE-F534-41A1-AC6C-D039ED6DA179}"/>
              </a:ext>
            </a:extLst>
          </p:cNvPr>
          <p:cNvSpPr>
            <a:spLocks noGrp="1" noChangeArrowheads="1"/>
          </p:cNvSpPr>
          <p:nvPr>
            <p:ph type="sldNum" idx="13"/>
          </p:nvPr>
        </p:nvSpPr>
        <p:spPr>
          <a:ln/>
        </p:spPr>
        <p:txBody>
          <a:bodyPr/>
          <a:lstStyle>
            <a:lvl1pPr>
              <a:defRPr/>
            </a:lvl1pPr>
          </a:lstStyle>
          <a:p>
            <a:fld id="{37A92D87-243A-44C9-8CFC-1FAC8425303D}" type="slidenum">
              <a:rPr lang="it-IT" altLang="it-IT"/>
              <a:pPr/>
              <a:t>‹N›</a:t>
            </a:fld>
            <a:endParaRPr lang="it-IT" alt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Freeform 1"/>
          <p:cNvSpPr>
            <a:spLocks/>
          </p:cNvSpPr>
          <p:nvPr/>
        </p:nvSpPr>
        <p:spPr bwMode="auto">
          <a:xfrm rot="-3180000">
            <a:off x="7776369" y="-13494"/>
            <a:ext cx="1162050" cy="2084388"/>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w="9525" cap="flat">
            <a:noFill/>
            <a:round/>
            <a:headEnd/>
            <a:tailEnd/>
          </a:ln>
        </p:spPr>
        <p:txBody>
          <a:bodyPr wrap="none" anchor="ctr"/>
          <a:lstStyle/>
          <a:p>
            <a:endParaRPr lang="it-IT"/>
          </a:p>
        </p:txBody>
      </p:sp>
      <p:sp>
        <p:nvSpPr>
          <p:cNvPr id="1027" name="Rectangle 2"/>
          <p:cNvSpPr>
            <a:spLocks noGrp="1" noChangeArrowheads="1"/>
          </p:cNvSpPr>
          <p:nvPr>
            <p:ph type="title"/>
          </p:nvPr>
        </p:nvSpPr>
        <p:spPr bwMode="auto">
          <a:xfrm>
            <a:off x="685800" y="152400"/>
            <a:ext cx="6869113" cy="1598613"/>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altLang="it-IT" smtClean="0"/>
              <a:t>Fate clic per modificare il formato del testo del titolo</a:t>
            </a:r>
          </a:p>
        </p:txBody>
      </p:sp>
      <p:sp>
        <p:nvSpPr>
          <p:cNvPr id="1028" name="Rectangle 3"/>
          <p:cNvSpPr>
            <a:spLocks noGrp="1" noChangeArrowheads="1"/>
          </p:cNvSpPr>
          <p:nvPr>
            <p:ph type="body" idx="1"/>
          </p:nvPr>
        </p:nvSpPr>
        <p:spPr bwMode="auto">
          <a:xfrm>
            <a:off x="685800" y="1828800"/>
            <a:ext cx="7694613" cy="365601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altLang="it-IT" smtClean="0"/>
              <a:t>Fate clic per modificare il formato del testo della struttura</a:t>
            </a:r>
          </a:p>
          <a:p>
            <a:pPr lvl="1"/>
            <a:r>
              <a:rPr lang="en-GB" altLang="it-IT" smtClean="0"/>
              <a:t>Secondo livello struttura</a:t>
            </a:r>
          </a:p>
          <a:p>
            <a:pPr lvl="2"/>
            <a:r>
              <a:rPr lang="en-GB" altLang="it-IT" smtClean="0"/>
              <a:t>Terzo livello struttura</a:t>
            </a:r>
          </a:p>
          <a:p>
            <a:pPr lvl="3"/>
            <a:r>
              <a:rPr lang="en-GB" altLang="it-IT" smtClean="0"/>
              <a:t>Quarto livello struttura</a:t>
            </a:r>
          </a:p>
          <a:p>
            <a:pPr lvl="4"/>
            <a:r>
              <a:rPr lang="en-GB" altLang="it-IT" smtClean="0"/>
              <a:t>Quinto livello struttura</a:t>
            </a:r>
          </a:p>
          <a:p>
            <a:pPr lvl="4"/>
            <a:r>
              <a:rPr lang="en-GB" altLang="it-IT" smtClean="0"/>
              <a:t>Sesto livello struttura</a:t>
            </a:r>
          </a:p>
          <a:p>
            <a:pPr lvl="4"/>
            <a:r>
              <a:rPr lang="en-GB" altLang="it-IT" smtClean="0"/>
              <a:t>Settimo livello struttura</a:t>
            </a:r>
          </a:p>
          <a:p>
            <a:pPr lvl="4"/>
            <a:r>
              <a:rPr lang="en-GB" altLang="it-IT" smtClean="0"/>
              <a:t>Ottavo livello struttura</a:t>
            </a:r>
          </a:p>
          <a:p>
            <a:pPr lvl="4"/>
            <a:r>
              <a:rPr lang="en-GB" altLang="it-IT" smtClean="0"/>
              <a:t>Nono livello struttura</a:t>
            </a:r>
          </a:p>
        </p:txBody>
      </p:sp>
      <p:sp>
        <p:nvSpPr>
          <p:cNvPr id="2" name="Rectangle 4">
            <a:extLst>
              <a:ext uri="{FF2B5EF4-FFF2-40B4-BE49-F238E27FC236}">
                <a16:creationId xmlns:a16="http://schemas.microsoft.com/office/drawing/2014/main" xmlns="" id="{0FE0B861-0583-459A-B886-9E85459BE892}"/>
              </a:ext>
            </a:extLst>
          </p:cNvPr>
          <p:cNvSpPr>
            <a:spLocks noGrp="1" noChangeArrowheads="1"/>
          </p:cNvSpPr>
          <p:nvPr>
            <p:ph type="dt"/>
          </p:nvPr>
        </p:nvSpPr>
        <p:spPr bwMode="auto">
          <a:xfrm>
            <a:off x="1371600" y="6248400"/>
            <a:ext cx="19034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1pPr>
          </a:lstStyle>
          <a:p>
            <a:pPr>
              <a:defRPr/>
            </a:pPr>
            <a:endParaRPr lang="it-IT"/>
          </a:p>
        </p:txBody>
      </p:sp>
      <p:sp>
        <p:nvSpPr>
          <p:cNvPr id="3" name="Rectangle 4"/>
          <p:cNvSpPr>
            <a:spLocks noGrp="1" noChangeArrowheads="1"/>
          </p:cNvSpPr>
          <p:nvPr>
            <p:ph type="dt"/>
          </p:nvPr>
        </p:nvSpPr>
        <p:spPr bwMode="auto">
          <a:xfrm>
            <a:off x="1371600" y="6248400"/>
            <a:ext cx="1903413" cy="45561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lvl1pP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1pPr>
          </a:lstStyle>
          <a:p>
            <a:pPr>
              <a:defRPr/>
            </a:pPr>
            <a:endParaRPr lang="it-IT"/>
          </a:p>
        </p:txBody>
      </p:sp>
      <p:sp>
        <p:nvSpPr>
          <p:cNvPr id="1029" name="Rectangle 5">
            <a:extLst>
              <a:ext uri="{FF2B5EF4-FFF2-40B4-BE49-F238E27FC236}">
                <a16:creationId xmlns:a16="http://schemas.microsoft.com/office/drawing/2014/main" xmlns="" id="{6F9DC71A-7BC4-49B5-89E4-4ED237454771}"/>
              </a:ext>
            </a:extLst>
          </p:cNvPr>
          <p:cNvSpPr>
            <a:spLocks noGrp="1" noChangeArrowheads="1"/>
          </p:cNvSpPr>
          <p:nvPr>
            <p:ph type="ftr"/>
          </p:nvPr>
        </p:nvSpPr>
        <p:spPr bwMode="auto">
          <a:xfrm>
            <a:off x="3556000" y="6248400"/>
            <a:ext cx="28940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cs typeface="Arial" charset="0"/>
              </a:defRPr>
            </a:lvl1pPr>
          </a:lstStyle>
          <a:p>
            <a:pPr>
              <a:defRPr/>
            </a:pPr>
            <a:endParaRPr lang="it-IT"/>
          </a:p>
        </p:txBody>
      </p:sp>
      <p:sp>
        <p:nvSpPr>
          <p:cNvPr id="1030" name="Rectangle 6">
            <a:extLst>
              <a:ext uri="{FF2B5EF4-FFF2-40B4-BE49-F238E27FC236}">
                <a16:creationId xmlns:a16="http://schemas.microsoft.com/office/drawing/2014/main" xmlns="" id="{307AE3BE-F534-41A1-AC6C-D039ED6DA179}"/>
              </a:ext>
            </a:extLst>
          </p:cNvPr>
          <p:cNvSpPr>
            <a:spLocks noGrp="1" noChangeArrowheads="1"/>
          </p:cNvSpPr>
          <p:nvPr>
            <p:ph type="sldNum"/>
          </p:nvPr>
        </p:nvSpPr>
        <p:spPr bwMode="auto">
          <a:xfrm>
            <a:off x="6718300" y="6248400"/>
            <a:ext cx="19034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buSzPct val="100000"/>
              <a:defRPr>
                <a:solidFill>
                  <a:srgbClr val="000000"/>
                </a:solidFill>
              </a:defRPr>
            </a:lvl1pPr>
          </a:lstStyle>
          <a:p>
            <a:fld id="{C2B80C63-8DDC-417D-A19D-9621652D5543}" type="slidenum">
              <a:rPr lang="it-IT" altLang="it-IT"/>
              <a:pPr/>
              <a:t>‹N›</a:t>
            </a:fld>
            <a:endParaRPr lang="it-IT" altLang="it-IT"/>
          </a:p>
        </p:txBody>
      </p:sp>
      <p:sp>
        <p:nvSpPr>
          <p:cNvPr id="1032" name="Freeform 7"/>
          <p:cNvSpPr>
            <a:spLocks/>
          </p:cNvSpPr>
          <p:nvPr/>
        </p:nvSpPr>
        <p:spPr bwMode="auto">
          <a:xfrm rot="-3180000">
            <a:off x="7865269" y="24607"/>
            <a:ext cx="1165225" cy="2097087"/>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rgbClr val="703DFF"/>
          </a:solidFill>
          <a:ln w="9525" cap="flat">
            <a:noFill/>
            <a:round/>
            <a:headEnd/>
            <a:tailEnd/>
          </a:ln>
        </p:spPr>
        <p:txBody>
          <a:bodyPr wrap="none" anchor="ctr"/>
          <a:lstStyle/>
          <a:p>
            <a:endParaRPr lang="it-IT"/>
          </a:p>
        </p:txBody>
      </p:sp>
      <p:sp>
        <p:nvSpPr>
          <p:cNvPr id="1033" name="Freeform 8"/>
          <p:cNvSpPr>
            <a:spLocks/>
          </p:cNvSpPr>
          <p:nvPr/>
        </p:nvSpPr>
        <p:spPr bwMode="auto">
          <a:xfrm rot="-3180000">
            <a:off x="7831138" y="193675"/>
            <a:ext cx="1025525" cy="1571625"/>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rgbClr val="FFB800"/>
          </a:solidFill>
          <a:ln w="9525" cap="flat">
            <a:noFill/>
            <a:round/>
            <a:headEnd/>
            <a:tailEnd/>
          </a:ln>
        </p:spPr>
        <p:txBody>
          <a:bodyPr wrap="none" anchor="ctr"/>
          <a:lstStyle/>
          <a:p>
            <a:endParaRPr lang="it-IT"/>
          </a:p>
        </p:txBody>
      </p:sp>
      <p:grpSp>
        <p:nvGrpSpPr>
          <p:cNvPr id="1034" name="Group 9"/>
          <p:cNvGrpSpPr>
            <a:grpSpLocks/>
          </p:cNvGrpSpPr>
          <p:nvPr/>
        </p:nvGrpSpPr>
        <p:grpSpPr bwMode="auto">
          <a:xfrm>
            <a:off x="7938" y="5540375"/>
            <a:ext cx="1782762" cy="1244600"/>
            <a:chOff x="5" y="3490"/>
            <a:chExt cx="1123" cy="784"/>
          </a:xfrm>
        </p:grpSpPr>
        <p:sp>
          <p:nvSpPr>
            <p:cNvPr id="1051" name="Freeform 10"/>
            <p:cNvSpPr>
              <a:spLocks/>
            </p:cNvSpPr>
            <p:nvPr/>
          </p:nvSpPr>
          <p:spPr bwMode="auto">
            <a:xfrm>
              <a:off x="24" y="3505"/>
              <a:ext cx="1088" cy="648"/>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w="9525" cap="flat">
              <a:noFill/>
              <a:round/>
              <a:headEnd/>
              <a:tailEnd/>
            </a:ln>
          </p:spPr>
          <p:txBody>
            <a:bodyPr wrap="none" anchor="ctr"/>
            <a:lstStyle/>
            <a:p>
              <a:endParaRPr lang="it-IT"/>
            </a:p>
          </p:txBody>
        </p:sp>
        <p:sp>
          <p:nvSpPr>
            <p:cNvPr id="1052" name="Freeform 11"/>
            <p:cNvSpPr>
              <a:spLocks/>
            </p:cNvSpPr>
            <p:nvPr/>
          </p:nvSpPr>
          <p:spPr bwMode="auto">
            <a:xfrm>
              <a:off x="1022" y="3582"/>
              <a:ext cx="70" cy="128"/>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rgbClr val="FFEF66"/>
            </a:solidFill>
            <a:ln w="9525" cap="flat">
              <a:noFill/>
              <a:round/>
              <a:headEnd/>
              <a:tailEnd/>
            </a:ln>
          </p:spPr>
          <p:txBody>
            <a:bodyPr wrap="none" anchor="ctr"/>
            <a:lstStyle/>
            <a:p>
              <a:endParaRPr lang="it-IT"/>
            </a:p>
          </p:txBody>
        </p:sp>
        <p:sp>
          <p:nvSpPr>
            <p:cNvPr id="1053" name="Freeform 12"/>
            <p:cNvSpPr>
              <a:spLocks/>
            </p:cNvSpPr>
            <p:nvPr/>
          </p:nvSpPr>
          <p:spPr bwMode="auto">
            <a:xfrm>
              <a:off x="20" y="3774"/>
              <a:ext cx="791" cy="409"/>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rgbClr val="FF0000"/>
            </a:solidFill>
            <a:ln w="9525" cap="flat">
              <a:noFill/>
              <a:round/>
              <a:headEnd/>
              <a:tailEnd/>
            </a:ln>
          </p:spPr>
          <p:txBody>
            <a:bodyPr wrap="none" anchor="ctr"/>
            <a:lstStyle/>
            <a:p>
              <a:endParaRPr lang="it-IT"/>
            </a:p>
          </p:txBody>
        </p:sp>
        <p:sp>
          <p:nvSpPr>
            <p:cNvPr id="1054" name="Freeform 13"/>
            <p:cNvSpPr>
              <a:spLocks/>
            </p:cNvSpPr>
            <p:nvPr/>
          </p:nvSpPr>
          <p:spPr bwMode="auto">
            <a:xfrm>
              <a:off x="129" y="3808"/>
              <a:ext cx="524" cy="373"/>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rgbClr val="FFB800"/>
            </a:solidFill>
            <a:ln w="9525" cap="flat">
              <a:noFill/>
              <a:round/>
              <a:headEnd/>
              <a:tailEnd/>
            </a:ln>
          </p:spPr>
          <p:txBody>
            <a:bodyPr wrap="none" anchor="ctr"/>
            <a:lstStyle/>
            <a:p>
              <a:endParaRPr lang="it-IT"/>
            </a:p>
          </p:txBody>
        </p:sp>
        <p:sp>
          <p:nvSpPr>
            <p:cNvPr id="1055" name="Freeform 14"/>
            <p:cNvSpPr>
              <a:spLocks/>
            </p:cNvSpPr>
            <p:nvPr/>
          </p:nvSpPr>
          <p:spPr bwMode="auto">
            <a:xfrm>
              <a:off x="485" y="3532"/>
              <a:ext cx="134" cy="120"/>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rgbClr val="00B200"/>
            </a:solidFill>
            <a:ln w="9525" cap="flat">
              <a:noFill/>
              <a:round/>
              <a:headEnd/>
              <a:tailEnd/>
            </a:ln>
          </p:spPr>
          <p:txBody>
            <a:bodyPr wrap="none" anchor="ctr"/>
            <a:lstStyle/>
            <a:p>
              <a:endParaRPr lang="it-IT"/>
            </a:p>
          </p:txBody>
        </p:sp>
        <p:sp>
          <p:nvSpPr>
            <p:cNvPr id="1056" name="Freeform 15"/>
            <p:cNvSpPr>
              <a:spLocks/>
            </p:cNvSpPr>
            <p:nvPr/>
          </p:nvSpPr>
          <p:spPr bwMode="auto">
            <a:xfrm>
              <a:off x="641" y="4163"/>
              <a:ext cx="75" cy="111"/>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rgbClr val="00B200"/>
            </a:solidFill>
            <a:ln w="9525" cap="flat">
              <a:noFill/>
              <a:round/>
              <a:headEnd/>
              <a:tailEnd/>
            </a:ln>
          </p:spPr>
          <p:txBody>
            <a:bodyPr wrap="none" anchor="ctr"/>
            <a:lstStyle/>
            <a:p>
              <a:endParaRPr lang="it-IT"/>
            </a:p>
          </p:txBody>
        </p:sp>
        <p:sp>
          <p:nvSpPr>
            <p:cNvPr id="1057" name="Freeform 16"/>
            <p:cNvSpPr>
              <a:spLocks/>
            </p:cNvSpPr>
            <p:nvPr/>
          </p:nvSpPr>
          <p:spPr bwMode="auto">
            <a:xfrm>
              <a:off x="504" y="3607"/>
              <a:ext cx="192" cy="382"/>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rgbClr val="FFB800"/>
            </a:solidFill>
            <a:ln w="9525" cap="flat">
              <a:noFill/>
              <a:round/>
              <a:headEnd/>
              <a:tailEnd/>
            </a:ln>
          </p:spPr>
          <p:txBody>
            <a:bodyPr wrap="none" anchor="ctr"/>
            <a:lstStyle/>
            <a:p>
              <a:endParaRPr lang="it-IT"/>
            </a:p>
          </p:txBody>
        </p:sp>
        <p:sp>
          <p:nvSpPr>
            <p:cNvPr id="1058" name="Freeform 17"/>
            <p:cNvSpPr>
              <a:spLocks/>
            </p:cNvSpPr>
            <p:nvPr/>
          </p:nvSpPr>
          <p:spPr bwMode="auto">
            <a:xfrm>
              <a:off x="668" y="3590"/>
              <a:ext cx="363" cy="173"/>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rgbClr val="FFB800"/>
            </a:solidFill>
            <a:ln w="9525" cap="flat">
              <a:noFill/>
              <a:round/>
              <a:headEnd/>
              <a:tailEnd/>
            </a:ln>
          </p:spPr>
          <p:txBody>
            <a:bodyPr wrap="none" anchor="ctr"/>
            <a:lstStyle/>
            <a:p>
              <a:endParaRPr lang="it-IT"/>
            </a:p>
          </p:txBody>
        </p:sp>
        <p:sp>
          <p:nvSpPr>
            <p:cNvPr id="1059" name="Freeform 18"/>
            <p:cNvSpPr>
              <a:spLocks/>
            </p:cNvSpPr>
            <p:nvPr/>
          </p:nvSpPr>
          <p:spPr bwMode="auto">
            <a:xfrm>
              <a:off x="347" y="3693"/>
              <a:ext cx="155" cy="66"/>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rgbClr val="FFEF66"/>
            </a:solidFill>
            <a:ln w="9525" cap="flat">
              <a:noFill/>
              <a:round/>
              <a:headEnd/>
              <a:tailEnd/>
            </a:ln>
          </p:spPr>
          <p:txBody>
            <a:bodyPr wrap="none" anchor="ctr"/>
            <a:lstStyle/>
            <a:p>
              <a:endParaRPr lang="it-IT"/>
            </a:p>
          </p:txBody>
        </p:sp>
        <p:grpSp>
          <p:nvGrpSpPr>
            <p:cNvPr id="1060" name="Group 19"/>
            <p:cNvGrpSpPr>
              <a:grpSpLocks/>
            </p:cNvGrpSpPr>
            <p:nvPr/>
          </p:nvGrpSpPr>
          <p:grpSpPr bwMode="auto">
            <a:xfrm>
              <a:off x="5" y="3490"/>
              <a:ext cx="1123" cy="779"/>
              <a:chOff x="5" y="3490"/>
              <a:chExt cx="1123" cy="779"/>
            </a:xfrm>
          </p:grpSpPr>
          <p:grpSp>
            <p:nvGrpSpPr>
              <p:cNvPr id="1061" name="Group 20"/>
              <p:cNvGrpSpPr>
                <a:grpSpLocks/>
              </p:cNvGrpSpPr>
              <p:nvPr/>
            </p:nvGrpSpPr>
            <p:grpSpPr bwMode="auto">
              <a:xfrm>
                <a:off x="499" y="3562"/>
                <a:ext cx="547" cy="707"/>
                <a:chOff x="499" y="3562"/>
                <a:chExt cx="547" cy="707"/>
              </a:xfrm>
            </p:grpSpPr>
            <p:sp>
              <p:nvSpPr>
                <p:cNvPr id="1074" name="Freeform 21"/>
                <p:cNvSpPr>
                  <a:spLocks/>
                </p:cNvSpPr>
                <p:nvPr/>
              </p:nvSpPr>
              <p:spPr bwMode="auto">
                <a:xfrm>
                  <a:off x="499" y="3587"/>
                  <a:ext cx="156" cy="86"/>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rgbClr val="000000"/>
                </a:solidFill>
                <a:ln w="9525" cap="flat">
                  <a:noFill/>
                  <a:round/>
                  <a:headEnd/>
                  <a:tailEnd/>
                </a:ln>
              </p:spPr>
              <p:txBody>
                <a:bodyPr wrap="none" anchor="ctr"/>
                <a:lstStyle/>
                <a:p>
                  <a:endParaRPr lang="it-IT"/>
                </a:p>
              </p:txBody>
            </p:sp>
            <p:sp>
              <p:nvSpPr>
                <p:cNvPr id="1075" name="Freeform 22"/>
                <p:cNvSpPr>
                  <a:spLocks/>
                </p:cNvSpPr>
                <p:nvPr/>
              </p:nvSpPr>
              <p:spPr bwMode="auto">
                <a:xfrm>
                  <a:off x="636" y="4137"/>
                  <a:ext cx="114" cy="132"/>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rgbClr val="000000"/>
                </a:solidFill>
                <a:ln w="9525" cap="flat">
                  <a:noFill/>
                  <a:round/>
                  <a:headEnd/>
                  <a:tailEnd/>
                </a:ln>
              </p:spPr>
              <p:txBody>
                <a:bodyPr wrap="none" anchor="ctr"/>
                <a:lstStyle/>
                <a:p>
                  <a:endParaRPr lang="it-IT"/>
                </a:p>
              </p:txBody>
            </p:sp>
            <p:sp>
              <p:nvSpPr>
                <p:cNvPr id="1076" name="Freeform 23"/>
                <p:cNvSpPr>
                  <a:spLocks/>
                </p:cNvSpPr>
                <p:nvPr/>
              </p:nvSpPr>
              <p:spPr bwMode="auto">
                <a:xfrm>
                  <a:off x="1004" y="3562"/>
                  <a:ext cx="42" cy="116"/>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rgbClr val="000000"/>
                </a:solidFill>
                <a:ln w="9525" cap="flat">
                  <a:noFill/>
                  <a:round/>
                  <a:headEnd/>
                  <a:tailEnd/>
                </a:ln>
              </p:spPr>
              <p:txBody>
                <a:bodyPr wrap="none" anchor="ctr"/>
                <a:lstStyle/>
                <a:p>
                  <a:endParaRPr lang="it-IT"/>
                </a:p>
              </p:txBody>
            </p:sp>
          </p:grpSp>
          <p:sp>
            <p:nvSpPr>
              <p:cNvPr id="1062" name="Freeform 24"/>
              <p:cNvSpPr>
                <a:spLocks/>
              </p:cNvSpPr>
              <p:nvPr/>
            </p:nvSpPr>
            <p:spPr bwMode="auto">
              <a:xfrm>
                <a:off x="76" y="3732"/>
                <a:ext cx="594" cy="249"/>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rgbClr val="000000"/>
              </a:solidFill>
              <a:ln w="9525" cap="flat">
                <a:noFill/>
                <a:round/>
                <a:headEnd/>
                <a:tailEnd/>
              </a:ln>
            </p:spPr>
            <p:txBody>
              <a:bodyPr wrap="none" anchor="ctr"/>
              <a:lstStyle/>
              <a:p>
                <a:endParaRPr lang="it-IT"/>
              </a:p>
            </p:txBody>
          </p:sp>
          <p:sp>
            <p:nvSpPr>
              <p:cNvPr id="1063" name="Freeform 25"/>
              <p:cNvSpPr>
                <a:spLocks/>
              </p:cNvSpPr>
              <p:nvPr/>
            </p:nvSpPr>
            <p:spPr bwMode="auto">
              <a:xfrm>
                <a:off x="260" y="3886"/>
                <a:ext cx="243" cy="147"/>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rgbClr val="000000"/>
              </a:solidFill>
              <a:ln w="9525" cap="flat">
                <a:noFill/>
                <a:round/>
                <a:headEnd/>
                <a:tailEnd/>
              </a:ln>
            </p:spPr>
            <p:txBody>
              <a:bodyPr wrap="none" anchor="ctr"/>
              <a:lstStyle/>
              <a:p>
                <a:endParaRPr lang="it-IT"/>
              </a:p>
            </p:txBody>
          </p:sp>
          <p:sp>
            <p:nvSpPr>
              <p:cNvPr id="1064" name="Freeform 26"/>
              <p:cNvSpPr>
                <a:spLocks/>
              </p:cNvSpPr>
              <p:nvPr/>
            </p:nvSpPr>
            <p:spPr bwMode="auto">
              <a:xfrm>
                <a:off x="565" y="3680"/>
                <a:ext cx="106" cy="237"/>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rgbClr val="000000"/>
              </a:solidFill>
              <a:ln w="9525" cap="flat">
                <a:noFill/>
                <a:round/>
                <a:headEnd/>
                <a:tailEnd/>
              </a:ln>
            </p:spPr>
            <p:txBody>
              <a:bodyPr wrap="none" anchor="ctr"/>
              <a:lstStyle/>
              <a:p>
                <a:endParaRPr lang="it-IT"/>
              </a:p>
            </p:txBody>
          </p:sp>
          <p:grpSp>
            <p:nvGrpSpPr>
              <p:cNvPr id="1065" name="Group 27"/>
              <p:cNvGrpSpPr>
                <a:grpSpLocks/>
              </p:cNvGrpSpPr>
              <p:nvPr/>
            </p:nvGrpSpPr>
            <p:grpSpPr bwMode="auto">
              <a:xfrm>
                <a:off x="5" y="3490"/>
                <a:ext cx="1123" cy="677"/>
                <a:chOff x="5" y="3490"/>
                <a:chExt cx="1123" cy="677"/>
              </a:xfrm>
            </p:grpSpPr>
            <p:sp>
              <p:nvSpPr>
                <p:cNvPr id="1066" name="Freeform 28"/>
                <p:cNvSpPr>
                  <a:spLocks/>
                </p:cNvSpPr>
                <p:nvPr/>
              </p:nvSpPr>
              <p:spPr bwMode="auto">
                <a:xfrm>
                  <a:off x="669" y="4048"/>
                  <a:ext cx="74" cy="86"/>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rgbClr val="000000"/>
                </a:solidFill>
                <a:ln w="9525" cap="flat">
                  <a:noFill/>
                  <a:round/>
                  <a:headEnd/>
                  <a:tailEnd/>
                </a:ln>
              </p:spPr>
              <p:txBody>
                <a:bodyPr wrap="none" anchor="ctr"/>
                <a:lstStyle/>
                <a:p>
                  <a:endParaRPr lang="it-IT"/>
                </a:p>
              </p:txBody>
            </p:sp>
            <p:sp>
              <p:nvSpPr>
                <p:cNvPr id="1067" name="Freeform 29"/>
                <p:cNvSpPr>
                  <a:spLocks/>
                </p:cNvSpPr>
                <p:nvPr/>
              </p:nvSpPr>
              <p:spPr bwMode="auto">
                <a:xfrm>
                  <a:off x="5" y="3728"/>
                  <a:ext cx="841" cy="439"/>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rgbClr val="000000"/>
                </a:solidFill>
                <a:ln w="9525" cap="flat">
                  <a:noFill/>
                  <a:round/>
                  <a:headEnd/>
                  <a:tailEnd/>
                </a:ln>
              </p:spPr>
              <p:txBody>
                <a:bodyPr wrap="none" anchor="ctr"/>
                <a:lstStyle/>
                <a:p>
                  <a:endParaRPr lang="it-IT"/>
                </a:p>
              </p:txBody>
            </p:sp>
            <p:sp>
              <p:nvSpPr>
                <p:cNvPr id="1068" name="Freeform 30"/>
                <p:cNvSpPr>
                  <a:spLocks/>
                </p:cNvSpPr>
                <p:nvPr/>
              </p:nvSpPr>
              <p:spPr bwMode="auto">
                <a:xfrm>
                  <a:off x="106" y="3770"/>
                  <a:ext cx="79" cy="166"/>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rgbClr val="000000"/>
                </a:solidFill>
                <a:ln w="9525" cap="flat">
                  <a:noFill/>
                  <a:round/>
                  <a:headEnd/>
                  <a:tailEnd/>
                </a:ln>
              </p:spPr>
              <p:txBody>
                <a:bodyPr wrap="none" anchor="ctr"/>
                <a:lstStyle/>
                <a:p>
                  <a:endParaRPr lang="it-IT"/>
                </a:p>
              </p:txBody>
            </p:sp>
            <p:sp>
              <p:nvSpPr>
                <p:cNvPr id="1069" name="Freeform 31"/>
                <p:cNvSpPr>
                  <a:spLocks/>
                </p:cNvSpPr>
                <p:nvPr/>
              </p:nvSpPr>
              <p:spPr bwMode="auto">
                <a:xfrm>
                  <a:off x="449" y="3490"/>
                  <a:ext cx="321" cy="593"/>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rgbClr val="000000"/>
                </a:solidFill>
                <a:ln w="9525" cap="flat">
                  <a:noFill/>
                  <a:round/>
                  <a:headEnd/>
                  <a:tailEnd/>
                </a:ln>
              </p:spPr>
              <p:txBody>
                <a:bodyPr wrap="none" anchor="ctr"/>
                <a:lstStyle/>
                <a:p>
                  <a:endParaRPr lang="it-IT"/>
                </a:p>
              </p:txBody>
            </p:sp>
            <p:sp>
              <p:nvSpPr>
                <p:cNvPr id="1070" name="Freeform 32"/>
                <p:cNvSpPr>
                  <a:spLocks/>
                </p:cNvSpPr>
                <p:nvPr/>
              </p:nvSpPr>
              <p:spPr bwMode="auto">
                <a:xfrm>
                  <a:off x="578" y="3650"/>
                  <a:ext cx="95" cy="251"/>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rgbClr val="000000"/>
                </a:solidFill>
                <a:ln w="9525" cap="flat">
                  <a:noFill/>
                  <a:round/>
                  <a:headEnd/>
                  <a:tailEnd/>
                </a:ln>
              </p:spPr>
              <p:txBody>
                <a:bodyPr wrap="none" anchor="ctr"/>
                <a:lstStyle/>
                <a:p>
                  <a:endParaRPr lang="it-IT"/>
                </a:p>
              </p:txBody>
            </p:sp>
            <p:sp>
              <p:nvSpPr>
                <p:cNvPr id="1071" name="Freeform 33"/>
                <p:cNvSpPr>
                  <a:spLocks/>
                </p:cNvSpPr>
                <p:nvPr/>
              </p:nvSpPr>
              <p:spPr bwMode="auto">
                <a:xfrm>
                  <a:off x="328" y="3630"/>
                  <a:ext cx="194" cy="134"/>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rgbClr val="000000"/>
                </a:solidFill>
                <a:ln w="9525" cap="flat">
                  <a:noFill/>
                  <a:round/>
                  <a:headEnd/>
                  <a:tailEnd/>
                </a:ln>
              </p:spPr>
              <p:txBody>
                <a:bodyPr wrap="none" anchor="ctr"/>
                <a:lstStyle/>
                <a:p>
                  <a:endParaRPr lang="it-IT"/>
                </a:p>
              </p:txBody>
            </p:sp>
            <p:sp>
              <p:nvSpPr>
                <p:cNvPr id="1072" name="Freeform 34"/>
                <p:cNvSpPr>
                  <a:spLocks/>
                </p:cNvSpPr>
                <p:nvPr/>
              </p:nvSpPr>
              <p:spPr bwMode="auto">
                <a:xfrm>
                  <a:off x="658" y="3538"/>
                  <a:ext cx="470" cy="211"/>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rgbClr val="000000"/>
                </a:solidFill>
                <a:ln w="9525" cap="flat">
                  <a:noFill/>
                  <a:round/>
                  <a:headEnd/>
                  <a:tailEnd/>
                </a:ln>
              </p:spPr>
              <p:txBody>
                <a:bodyPr wrap="none" anchor="ctr"/>
                <a:lstStyle/>
                <a:p>
                  <a:endParaRPr lang="it-IT"/>
                </a:p>
              </p:txBody>
            </p:sp>
            <p:sp>
              <p:nvSpPr>
                <p:cNvPr id="1073" name="Freeform 35"/>
                <p:cNvSpPr>
                  <a:spLocks/>
                </p:cNvSpPr>
                <p:nvPr/>
              </p:nvSpPr>
              <p:spPr bwMode="auto">
                <a:xfrm>
                  <a:off x="717" y="3606"/>
                  <a:ext cx="244" cy="85"/>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rgbClr val="000000"/>
                </a:solidFill>
                <a:ln w="9525" cap="flat">
                  <a:noFill/>
                  <a:round/>
                  <a:headEnd/>
                  <a:tailEnd/>
                </a:ln>
              </p:spPr>
              <p:txBody>
                <a:bodyPr wrap="none" anchor="ctr"/>
                <a:lstStyle/>
                <a:p>
                  <a:endParaRPr lang="it-IT"/>
                </a:p>
              </p:txBody>
            </p:sp>
          </p:grpSp>
        </p:grpSp>
      </p:grpSp>
      <p:grpSp>
        <p:nvGrpSpPr>
          <p:cNvPr id="1035" name="Group 36"/>
          <p:cNvGrpSpPr>
            <a:grpSpLocks/>
          </p:cNvGrpSpPr>
          <p:nvPr/>
        </p:nvGrpSpPr>
        <p:grpSpPr bwMode="auto">
          <a:xfrm>
            <a:off x="8680450" y="2116138"/>
            <a:ext cx="384175" cy="4306887"/>
            <a:chOff x="5468" y="1333"/>
            <a:chExt cx="242" cy="2713"/>
          </a:xfrm>
        </p:grpSpPr>
        <p:sp>
          <p:nvSpPr>
            <p:cNvPr id="1049" name="Freeform 37"/>
            <p:cNvSpPr>
              <a:spLocks/>
            </p:cNvSpPr>
            <p:nvPr/>
          </p:nvSpPr>
          <p:spPr bwMode="auto">
            <a:xfrm flipH="1">
              <a:off x="5468" y="2620"/>
              <a:ext cx="204" cy="1426"/>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rgbClr val="703DFF"/>
            </a:solidFill>
            <a:ln w="9525" cap="flat">
              <a:noFill/>
              <a:round/>
              <a:headEnd/>
              <a:tailEnd/>
            </a:ln>
          </p:spPr>
          <p:txBody>
            <a:bodyPr wrap="none" anchor="ctr"/>
            <a:lstStyle/>
            <a:p>
              <a:endParaRPr lang="it-IT"/>
            </a:p>
          </p:txBody>
        </p:sp>
        <p:sp>
          <p:nvSpPr>
            <p:cNvPr id="1050" name="Freeform 38"/>
            <p:cNvSpPr>
              <a:spLocks/>
            </p:cNvSpPr>
            <p:nvPr/>
          </p:nvSpPr>
          <p:spPr bwMode="auto">
            <a:xfrm flipH="1">
              <a:off x="5506" y="1333"/>
              <a:ext cx="204" cy="1632"/>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rgbClr val="703DFF"/>
            </a:solidFill>
            <a:ln w="9525" cap="flat">
              <a:noFill/>
              <a:round/>
              <a:headEnd/>
              <a:tailEnd/>
            </a:ln>
          </p:spPr>
          <p:txBody>
            <a:bodyPr wrap="none" anchor="ctr"/>
            <a:lstStyle/>
            <a:p>
              <a:endParaRPr lang="it-IT"/>
            </a:p>
          </p:txBody>
        </p:sp>
      </p:grpSp>
      <p:grpSp>
        <p:nvGrpSpPr>
          <p:cNvPr id="1036" name="Group 39"/>
          <p:cNvGrpSpPr>
            <a:grpSpLocks/>
          </p:cNvGrpSpPr>
          <p:nvPr/>
        </p:nvGrpSpPr>
        <p:grpSpPr bwMode="auto">
          <a:xfrm>
            <a:off x="7172325" y="-87313"/>
            <a:ext cx="2425700" cy="2246313"/>
            <a:chOff x="4518" y="-55"/>
            <a:chExt cx="1528" cy="1415"/>
          </a:xfrm>
        </p:grpSpPr>
        <p:grpSp>
          <p:nvGrpSpPr>
            <p:cNvPr id="1037" name="Group 40"/>
            <p:cNvGrpSpPr>
              <a:grpSpLocks/>
            </p:cNvGrpSpPr>
            <p:nvPr/>
          </p:nvGrpSpPr>
          <p:grpSpPr bwMode="auto">
            <a:xfrm>
              <a:off x="4518" y="-55"/>
              <a:ext cx="1528" cy="1415"/>
              <a:chOff x="4518" y="-55"/>
              <a:chExt cx="1528" cy="1415"/>
            </a:xfrm>
          </p:grpSpPr>
          <p:sp>
            <p:nvSpPr>
              <p:cNvPr id="1039" name="Freeform 41"/>
              <p:cNvSpPr>
                <a:spLocks/>
              </p:cNvSpPr>
              <p:nvPr/>
            </p:nvSpPr>
            <p:spPr bwMode="auto">
              <a:xfrm rot="-3180000">
                <a:off x="5429" y="1087"/>
                <a:ext cx="61" cy="287"/>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rgbClr val="000000"/>
              </a:solidFill>
              <a:ln w="9525" cap="flat">
                <a:noFill/>
                <a:round/>
                <a:headEnd/>
                <a:tailEnd/>
              </a:ln>
            </p:spPr>
            <p:txBody>
              <a:bodyPr wrap="none" anchor="ctr"/>
              <a:lstStyle/>
              <a:p>
                <a:endParaRPr lang="it-IT"/>
              </a:p>
            </p:txBody>
          </p:sp>
          <p:grpSp>
            <p:nvGrpSpPr>
              <p:cNvPr id="1040" name="Group 42"/>
              <p:cNvGrpSpPr>
                <a:grpSpLocks/>
              </p:cNvGrpSpPr>
              <p:nvPr/>
            </p:nvGrpSpPr>
            <p:grpSpPr bwMode="auto">
              <a:xfrm>
                <a:off x="4518" y="-55"/>
                <a:ext cx="1528" cy="1415"/>
                <a:chOff x="4518" y="-55"/>
                <a:chExt cx="1528" cy="1415"/>
              </a:xfrm>
            </p:grpSpPr>
            <p:sp>
              <p:nvSpPr>
                <p:cNvPr id="1041" name="Freeform 43"/>
                <p:cNvSpPr>
                  <a:spLocks/>
                </p:cNvSpPr>
                <p:nvPr/>
              </p:nvSpPr>
              <p:spPr bwMode="auto">
                <a:xfrm rot="-3180000">
                  <a:off x="4966" y="71"/>
                  <a:ext cx="152" cy="124"/>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rgbClr val="000000"/>
                </a:solidFill>
                <a:ln w="9525" cap="flat">
                  <a:noFill/>
                  <a:round/>
                  <a:headEnd/>
                  <a:tailEnd/>
                </a:ln>
              </p:spPr>
              <p:txBody>
                <a:bodyPr wrap="none" anchor="ctr"/>
                <a:lstStyle/>
                <a:p>
                  <a:endParaRPr lang="it-IT"/>
                </a:p>
              </p:txBody>
            </p:sp>
            <p:sp>
              <p:nvSpPr>
                <p:cNvPr id="1042" name="Freeform 44"/>
                <p:cNvSpPr>
                  <a:spLocks/>
                </p:cNvSpPr>
                <p:nvPr/>
              </p:nvSpPr>
              <p:spPr bwMode="auto">
                <a:xfrm rot="-3180000">
                  <a:off x="5048" y="337"/>
                  <a:ext cx="268" cy="437"/>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rgbClr val="000000"/>
                </a:solidFill>
                <a:ln w="9525" cap="flat">
                  <a:noFill/>
                  <a:round/>
                  <a:headEnd/>
                  <a:tailEnd/>
                </a:ln>
              </p:spPr>
              <p:txBody>
                <a:bodyPr wrap="none" anchor="ctr"/>
                <a:lstStyle/>
                <a:p>
                  <a:endParaRPr lang="it-IT"/>
                </a:p>
              </p:txBody>
            </p:sp>
            <p:sp>
              <p:nvSpPr>
                <p:cNvPr id="1043" name="Freeform 45"/>
                <p:cNvSpPr>
                  <a:spLocks/>
                </p:cNvSpPr>
                <p:nvPr/>
              </p:nvSpPr>
              <p:spPr bwMode="auto">
                <a:xfrm rot="-3180000">
                  <a:off x="4859" y="188"/>
                  <a:ext cx="504" cy="897"/>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rgbClr val="000000"/>
                </a:solidFill>
                <a:ln w="9525" cap="flat">
                  <a:noFill/>
                  <a:round/>
                  <a:headEnd/>
                  <a:tailEnd/>
                </a:ln>
              </p:spPr>
              <p:txBody>
                <a:bodyPr wrap="none" anchor="ctr"/>
                <a:lstStyle/>
                <a:p>
                  <a:endParaRPr lang="it-IT"/>
                </a:p>
              </p:txBody>
            </p:sp>
            <p:sp>
              <p:nvSpPr>
                <p:cNvPr id="1044" name="Freeform 46"/>
                <p:cNvSpPr>
                  <a:spLocks/>
                </p:cNvSpPr>
                <p:nvPr/>
              </p:nvSpPr>
              <p:spPr bwMode="auto">
                <a:xfrm rot="-3180000">
                  <a:off x="4903" y="-19"/>
                  <a:ext cx="757" cy="1343"/>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rgbClr val="000000"/>
                </a:solidFill>
                <a:ln w="9525" cap="flat">
                  <a:noFill/>
                  <a:round/>
                  <a:headEnd/>
                  <a:tailEnd/>
                </a:ln>
              </p:spPr>
              <p:txBody>
                <a:bodyPr wrap="none" anchor="ctr"/>
                <a:lstStyle/>
                <a:p>
                  <a:endParaRPr lang="it-IT"/>
                </a:p>
              </p:txBody>
            </p:sp>
            <p:sp>
              <p:nvSpPr>
                <p:cNvPr id="1045" name="Freeform 47"/>
                <p:cNvSpPr>
                  <a:spLocks/>
                </p:cNvSpPr>
                <p:nvPr/>
              </p:nvSpPr>
              <p:spPr bwMode="auto">
                <a:xfrm rot="-3180000">
                  <a:off x="5297" y="897"/>
                  <a:ext cx="168" cy="121"/>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rgbClr val="000000"/>
                </a:solidFill>
                <a:ln w="9525" cap="flat">
                  <a:noFill/>
                  <a:round/>
                  <a:headEnd/>
                  <a:tailEnd/>
                </a:ln>
              </p:spPr>
              <p:txBody>
                <a:bodyPr wrap="none" anchor="ctr"/>
                <a:lstStyle/>
                <a:p>
                  <a:endParaRPr lang="it-IT"/>
                </a:p>
              </p:txBody>
            </p:sp>
            <p:sp>
              <p:nvSpPr>
                <p:cNvPr id="1046" name="Freeform 48"/>
                <p:cNvSpPr>
                  <a:spLocks/>
                </p:cNvSpPr>
                <p:nvPr/>
              </p:nvSpPr>
              <p:spPr bwMode="auto">
                <a:xfrm rot="-3180000">
                  <a:off x="5253" y="811"/>
                  <a:ext cx="180" cy="143"/>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rgbClr val="000000"/>
                </a:solidFill>
                <a:ln w="9525" cap="flat">
                  <a:noFill/>
                  <a:round/>
                  <a:headEnd/>
                  <a:tailEnd/>
                </a:ln>
              </p:spPr>
              <p:txBody>
                <a:bodyPr wrap="none" anchor="ctr"/>
                <a:lstStyle/>
                <a:p>
                  <a:endParaRPr lang="it-IT"/>
                </a:p>
              </p:txBody>
            </p:sp>
            <p:sp>
              <p:nvSpPr>
                <p:cNvPr id="1047" name="Freeform 49"/>
                <p:cNvSpPr>
                  <a:spLocks/>
                </p:cNvSpPr>
                <p:nvPr/>
              </p:nvSpPr>
              <p:spPr bwMode="auto">
                <a:xfrm rot="-3180000">
                  <a:off x="4984" y="211"/>
                  <a:ext cx="180" cy="146"/>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rgbClr val="000000"/>
                </a:solidFill>
                <a:ln w="9525" cap="flat">
                  <a:noFill/>
                  <a:round/>
                  <a:headEnd/>
                  <a:tailEnd/>
                </a:ln>
              </p:spPr>
              <p:txBody>
                <a:bodyPr wrap="none" anchor="ctr"/>
                <a:lstStyle/>
                <a:p>
                  <a:endParaRPr lang="it-IT"/>
                </a:p>
              </p:txBody>
            </p:sp>
            <p:sp>
              <p:nvSpPr>
                <p:cNvPr id="1048" name="Freeform 50"/>
                <p:cNvSpPr>
                  <a:spLocks/>
                </p:cNvSpPr>
                <p:nvPr/>
              </p:nvSpPr>
              <p:spPr bwMode="auto">
                <a:xfrm rot="-3180000">
                  <a:off x="4947" y="147"/>
                  <a:ext cx="178" cy="137"/>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rgbClr val="000000"/>
                </a:solidFill>
                <a:ln w="9525" cap="flat">
                  <a:noFill/>
                  <a:round/>
                  <a:headEnd/>
                  <a:tailEnd/>
                </a:ln>
              </p:spPr>
              <p:txBody>
                <a:bodyPr wrap="none" anchor="ctr"/>
                <a:lstStyle/>
                <a:p>
                  <a:endParaRPr lang="it-IT"/>
                </a:p>
              </p:txBody>
            </p:sp>
          </p:grpSp>
        </p:grpSp>
        <p:sp>
          <p:nvSpPr>
            <p:cNvPr id="1038" name="Line 51"/>
            <p:cNvSpPr>
              <a:spLocks noChangeShapeType="1"/>
            </p:cNvSpPr>
            <p:nvPr/>
          </p:nvSpPr>
          <p:spPr bwMode="auto">
            <a:xfrm>
              <a:off x="4870" y="84"/>
              <a:ext cx="41" cy="95"/>
            </a:xfrm>
            <a:prstGeom prst="line">
              <a:avLst/>
            </a:prstGeom>
            <a:noFill/>
            <a:ln w="38160" cap="sq">
              <a:solidFill>
                <a:srgbClr val="000000"/>
              </a:solidFill>
              <a:miter lim="800000"/>
              <a:headEnd/>
              <a:tailEnd/>
            </a:ln>
          </p:spPr>
          <p:txBody>
            <a:bodyPr/>
            <a:lstStyle/>
            <a:p>
              <a:endParaRPr lang="it-IT"/>
            </a:p>
          </p:txBody>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5pPr>
      <a:lvl6pPr marL="25146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6pPr>
      <a:lvl7pPr marL="29718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7pPr>
      <a:lvl8pPr marL="34290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8pPr>
      <a:lvl9pPr marL="38862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Freeform 1"/>
          <p:cNvSpPr>
            <a:spLocks/>
          </p:cNvSpPr>
          <p:nvPr/>
        </p:nvSpPr>
        <p:spPr bwMode="auto">
          <a:xfrm>
            <a:off x="20638" y="12700"/>
            <a:ext cx="889635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rgbClr val="FFEF66"/>
          </a:solidFill>
          <a:ln w="9525" cap="flat">
            <a:noFill/>
            <a:round/>
            <a:headEnd/>
            <a:tailEnd/>
          </a:ln>
        </p:spPr>
        <p:txBody>
          <a:bodyPr wrap="none" anchor="ctr"/>
          <a:lstStyle/>
          <a:p>
            <a:endParaRPr lang="it-IT"/>
          </a:p>
        </p:txBody>
      </p:sp>
      <p:sp>
        <p:nvSpPr>
          <p:cNvPr id="2051" name="Rectangle 2"/>
          <p:cNvSpPr>
            <a:spLocks noGrp="1" noChangeArrowheads="1"/>
          </p:cNvSpPr>
          <p:nvPr>
            <p:ph type="title"/>
          </p:nvPr>
        </p:nvSpPr>
        <p:spPr bwMode="auto">
          <a:xfrm>
            <a:off x="1371600" y="1511300"/>
            <a:ext cx="6399213" cy="2271713"/>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altLang="it-IT" smtClean="0"/>
              <a:t>Fate clic per modificare il formato del testo del titolo</a:t>
            </a:r>
          </a:p>
        </p:txBody>
      </p:sp>
      <p:sp>
        <p:nvSpPr>
          <p:cNvPr id="2052" name="Rectangle 3"/>
          <p:cNvSpPr>
            <a:spLocks noGrp="1" noChangeArrowheads="1"/>
          </p:cNvSpPr>
          <p:nvPr/>
        </p:nvSpPr>
        <p:spPr bwMode="auto">
          <a:xfrm>
            <a:off x="1549400" y="4051300"/>
            <a:ext cx="6030913" cy="1001713"/>
          </a:xfrm>
          <a:prstGeom prst="rect">
            <a:avLst/>
          </a:prstGeom>
          <a:noFill/>
          <a:ln w="9525">
            <a:noFill/>
            <a:round/>
            <a:headEnd/>
            <a:tailEnd/>
          </a:ln>
        </p:spPr>
        <p:txBody>
          <a:bodyPr lIns="90000" tIns="46800" rIns="90000" bIns="46800"/>
          <a:lstStyle/>
          <a:p>
            <a:pPr algn="ctr" eaLnBrk="1" hangingPunct="1">
              <a:spcBef>
                <a:spcPts val="800"/>
              </a:spcBef>
              <a:buClr>
                <a:srgbClr val="000000"/>
              </a:buClr>
              <a:buSzPct val="100000"/>
              <a:buFont typeface="Times New Roman" pitchFamily="16" charset="0"/>
              <a:buNone/>
            </a:pPr>
            <a:r>
              <a:rPr lang="en-GB" sz="3200">
                <a:solidFill>
                  <a:srgbClr val="000000"/>
                </a:solidFill>
                <a:latin typeface="Comic Sans MS" pitchFamily="64" charset="0"/>
              </a:rPr>
              <a:t>Fate clic per aggiungere testo</a:t>
            </a:r>
          </a:p>
        </p:txBody>
      </p:sp>
      <p:sp>
        <p:nvSpPr>
          <p:cNvPr id="2" name="Rectangle 4">
            <a:extLst>
              <a:ext uri="{FF2B5EF4-FFF2-40B4-BE49-F238E27FC236}">
                <a16:creationId xmlns:a16="http://schemas.microsoft.com/office/drawing/2014/main" xmlns="" id="{B378EC5A-5C9D-4597-93BD-7BA05DED92CC}"/>
              </a:ext>
            </a:extLst>
          </p:cNvPr>
          <p:cNvSpPr>
            <a:spLocks noGrp="1" noChangeArrowheads="1"/>
          </p:cNvSpPr>
          <p:nvPr>
            <p:ph type="dt"/>
          </p:nvPr>
        </p:nvSpPr>
        <p:spPr bwMode="auto">
          <a:xfrm>
            <a:off x="685800" y="6248400"/>
            <a:ext cx="19034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eaLnBrk="1">
              <a:buClrTx/>
              <a:buSzPct val="100000"/>
              <a:buFontTx/>
              <a:buNone/>
              <a:tabLst>
                <a:tab pos="723900" algn="l"/>
                <a:tab pos="1447800" algn="l"/>
              </a:tabLst>
              <a:defRPr sz="1400">
                <a:solidFill>
                  <a:srgbClr val="000000"/>
                </a:solidFill>
                <a:latin typeface="+mn-lt"/>
                <a:cs typeface="Arial" charset="0"/>
              </a:defRPr>
            </a:lvl1pPr>
          </a:lstStyle>
          <a:p>
            <a:pPr>
              <a:defRPr/>
            </a:pPr>
            <a:endParaRPr lang="it-IT"/>
          </a:p>
        </p:txBody>
      </p:sp>
      <p:sp>
        <p:nvSpPr>
          <p:cNvPr id="3" name="Rectangle 4"/>
          <p:cNvSpPr>
            <a:spLocks noGrp="1" noChangeArrowheads="1"/>
          </p:cNvSpPr>
          <p:nvPr>
            <p:ph type="dt"/>
          </p:nvPr>
        </p:nvSpPr>
        <p:spPr bwMode="auto">
          <a:xfrm>
            <a:off x="685800" y="6248400"/>
            <a:ext cx="1903413" cy="45561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lvl1pPr eaLnBrk="1">
              <a:buClrTx/>
              <a:buSzPct val="100000"/>
              <a:buFontTx/>
              <a:buNone/>
              <a:tabLst>
                <a:tab pos="723900" algn="l"/>
                <a:tab pos="1447800" algn="l"/>
              </a:tabLst>
              <a:defRPr sz="1400">
                <a:solidFill>
                  <a:srgbClr val="000000"/>
                </a:solidFill>
                <a:latin typeface="+mn-lt"/>
                <a:cs typeface="Arial" charset="0"/>
              </a:defRPr>
            </a:lvl1pPr>
          </a:lstStyle>
          <a:p>
            <a:pPr>
              <a:defRPr/>
            </a:pPr>
            <a:endParaRPr lang="it-IT"/>
          </a:p>
        </p:txBody>
      </p:sp>
      <p:sp>
        <p:nvSpPr>
          <p:cNvPr id="2053" name="Rectangle 5">
            <a:extLst>
              <a:ext uri="{FF2B5EF4-FFF2-40B4-BE49-F238E27FC236}">
                <a16:creationId xmlns:a16="http://schemas.microsoft.com/office/drawing/2014/main" xmlns="" id="{81431606-1EF5-4A84-96BD-EE0DE535AD64}"/>
              </a:ext>
            </a:extLst>
          </p:cNvPr>
          <p:cNvSpPr>
            <a:spLocks noGrp="1" noChangeArrowheads="1"/>
          </p:cNvSpPr>
          <p:nvPr>
            <p:ph type="ftr"/>
          </p:nvPr>
        </p:nvSpPr>
        <p:spPr bwMode="auto">
          <a:xfrm>
            <a:off x="3124200" y="6248400"/>
            <a:ext cx="28940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lgn="ctr" eaLnBrk="1">
              <a:buClrTx/>
              <a:buSzPct val="100000"/>
              <a:buFontTx/>
              <a:buNone/>
              <a:tabLst>
                <a:tab pos="723900" algn="l"/>
                <a:tab pos="1447800" algn="l"/>
                <a:tab pos="2171700" algn="l"/>
                <a:tab pos="2895600" algn="l"/>
              </a:tabLst>
              <a:defRPr sz="1400">
                <a:solidFill>
                  <a:srgbClr val="000000"/>
                </a:solidFill>
                <a:latin typeface="+mn-lt"/>
                <a:cs typeface="Arial" charset="0"/>
              </a:defRPr>
            </a:lvl1pPr>
          </a:lstStyle>
          <a:p>
            <a:pPr>
              <a:defRPr/>
            </a:pPr>
            <a:endParaRPr lang="it-IT"/>
          </a:p>
        </p:txBody>
      </p:sp>
      <p:sp>
        <p:nvSpPr>
          <p:cNvPr id="2054" name="Rectangle 6">
            <a:extLst>
              <a:ext uri="{FF2B5EF4-FFF2-40B4-BE49-F238E27FC236}">
                <a16:creationId xmlns:a16="http://schemas.microsoft.com/office/drawing/2014/main" xmlns="" id="{EE50BADB-627A-46BC-88C8-5732EC63B4ED}"/>
              </a:ext>
            </a:extLst>
          </p:cNvPr>
          <p:cNvSpPr>
            <a:spLocks noGrp="1" noChangeArrowheads="1"/>
          </p:cNvSpPr>
          <p:nvPr>
            <p:ph type="sldNum"/>
          </p:nvPr>
        </p:nvSpPr>
        <p:spPr bwMode="auto">
          <a:xfrm>
            <a:off x="6553200" y="6248400"/>
            <a:ext cx="1903413" cy="455613"/>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lgn="r" eaLnBrk="1">
              <a:buSzPct val="100000"/>
              <a:defRPr sz="1400">
                <a:solidFill>
                  <a:srgbClr val="000000"/>
                </a:solidFill>
                <a:latin typeface="Comic Sans MS" pitchFamily="64" charset="0"/>
              </a:defRPr>
            </a:lvl1pPr>
          </a:lstStyle>
          <a:p>
            <a:fld id="{1280A6AE-DE20-4C0D-BDF9-A93EACF2EABA}" type="slidenum">
              <a:rPr lang="it-IT" altLang="it-IT"/>
              <a:pPr/>
              <a:t>‹N›</a:t>
            </a:fld>
            <a:endParaRPr lang="it-IT" altLang="it-IT"/>
          </a:p>
        </p:txBody>
      </p:sp>
      <p:grpSp>
        <p:nvGrpSpPr>
          <p:cNvPr id="2056" name="Group 7"/>
          <p:cNvGrpSpPr>
            <a:grpSpLocks/>
          </p:cNvGrpSpPr>
          <p:nvPr/>
        </p:nvGrpSpPr>
        <p:grpSpPr bwMode="auto">
          <a:xfrm>
            <a:off x="195263" y="234950"/>
            <a:ext cx="3786187" cy="1776413"/>
            <a:chOff x="123" y="148"/>
            <a:chExt cx="2385" cy="1119"/>
          </a:xfrm>
        </p:grpSpPr>
        <p:sp>
          <p:nvSpPr>
            <p:cNvPr id="2069" name="Freeform 8"/>
            <p:cNvSpPr>
              <a:spLocks/>
            </p:cNvSpPr>
            <p:nvPr/>
          </p:nvSpPr>
          <p:spPr bwMode="auto">
            <a:xfrm>
              <a:off x="177" y="177"/>
              <a:ext cx="2249" cy="1016"/>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cap="flat">
              <a:noFill/>
              <a:round/>
              <a:headEnd/>
              <a:tailEnd/>
            </a:ln>
          </p:spPr>
          <p:txBody>
            <a:bodyPr wrap="none" anchor="ctr"/>
            <a:lstStyle/>
            <a:p>
              <a:endParaRPr lang="it-IT"/>
            </a:p>
          </p:txBody>
        </p:sp>
        <p:sp>
          <p:nvSpPr>
            <p:cNvPr id="2070" name="Freeform 9"/>
            <p:cNvSpPr>
              <a:spLocks/>
            </p:cNvSpPr>
            <p:nvPr/>
          </p:nvSpPr>
          <p:spPr bwMode="auto">
            <a:xfrm>
              <a:off x="166" y="261"/>
              <a:ext cx="2243" cy="1006"/>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rgbClr val="FF0000"/>
            </a:solidFill>
            <a:ln w="9525" cap="flat">
              <a:noFill/>
              <a:round/>
              <a:headEnd/>
              <a:tailEnd/>
            </a:ln>
          </p:spPr>
          <p:txBody>
            <a:bodyPr wrap="none" anchor="ctr"/>
            <a:lstStyle/>
            <a:p>
              <a:endParaRPr lang="it-IT"/>
            </a:p>
          </p:txBody>
        </p:sp>
        <p:sp>
          <p:nvSpPr>
            <p:cNvPr id="2071" name="Freeform 10"/>
            <p:cNvSpPr>
              <a:spLocks/>
            </p:cNvSpPr>
            <p:nvPr/>
          </p:nvSpPr>
          <p:spPr bwMode="auto">
            <a:xfrm>
              <a:off x="474" y="344"/>
              <a:ext cx="1487" cy="918"/>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rgbClr val="FFB800"/>
            </a:solidFill>
            <a:ln w="9525" cap="flat">
              <a:noFill/>
              <a:round/>
              <a:headEnd/>
              <a:tailEnd/>
            </a:ln>
          </p:spPr>
          <p:txBody>
            <a:bodyPr wrap="none" anchor="ctr"/>
            <a:lstStyle/>
            <a:p>
              <a:endParaRPr lang="it-IT"/>
            </a:p>
          </p:txBody>
        </p:sp>
        <p:grpSp>
          <p:nvGrpSpPr>
            <p:cNvPr id="2072" name="Group 11"/>
            <p:cNvGrpSpPr>
              <a:grpSpLocks/>
            </p:cNvGrpSpPr>
            <p:nvPr/>
          </p:nvGrpSpPr>
          <p:grpSpPr bwMode="auto">
            <a:xfrm>
              <a:off x="123" y="148"/>
              <a:ext cx="2385" cy="1080"/>
              <a:chOff x="123" y="148"/>
              <a:chExt cx="2385" cy="1080"/>
            </a:xfrm>
          </p:grpSpPr>
          <p:sp>
            <p:nvSpPr>
              <p:cNvPr id="2073" name="Freeform 12"/>
              <p:cNvSpPr>
                <a:spLocks/>
              </p:cNvSpPr>
              <p:nvPr/>
            </p:nvSpPr>
            <p:spPr bwMode="auto">
              <a:xfrm>
                <a:off x="2005" y="934"/>
                <a:ext cx="211" cy="213"/>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rgbClr val="000000"/>
              </a:solidFill>
              <a:ln w="9525" cap="flat">
                <a:noFill/>
                <a:round/>
                <a:headEnd/>
                <a:tailEnd/>
              </a:ln>
            </p:spPr>
            <p:txBody>
              <a:bodyPr wrap="none" anchor="ctr"/>
              <a:lstStyle/>
              <a:p>
                <a:endParaRPr lang="it-IT"/>
              </a:p>
            </p:txBody>
          </p:sp>
          <p:sp>
            <p:nvSpPr>
              <p:cNvPr id="2074" name="Freeform 13"/>
              <p:cNvSpPr>
                <a:spLocks/>
              </p:cNvSpPr>
              <p:nvPr/>
            </p:nvSpPr>
            <p:spPr bwMode="auto">
              <a:xfrm>
                <a:off x="123" y="148"/>
                <a:ext cx="2385" cy="108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rgbClr val="000000"/>
              </a:solidFill>
              <a:ln w="9525" cap="flat">
                <a:noFill/>
                <a:round/>
                <a:headEnd/>
                <a:tailEnd/>
              </a:ln>
            </p:spPr>
            <p:txBody>
              <a:bodyPr wrap="none" anchor="ctr"/>
              <a:lstStyle/>
              <a:p>
                <a:endParaRPr lang="it-IT"/>
              </a:p>
            </p:txBody>
          </p:sp>
          <p:sp>
            <p:nvSpPr>
              <p:cNvPr id="2075" name="Freeform 14"/>
              <p:cNvSpPr>
                <a:spLocks/>
              </p:cNvSpPr>
              <p:nvPr/>
            </p:nvSpPr>
            <p:spPr bwMode="auto">
              <a:xfrm>
                <a:off x="324" y="158"/>
                <a:ext cx="1685" cy="613"/>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rgbClr val="000000"/>
              </a:solidFill>
              <a:ln w="9525" cap="flat">
                <a:noFill/>
                <a:round/>
                <a:headEnd/>
                <a:tailEnd/>
              </a:ln>
            </p:spPr>
            <p:txBody>
              <a:bodyPr wrap="none" anchor="ctr"/>
              <a:lstStyle/>
              <a:p>
                <a:endParaRPr lang="it-IT"/>
              </a:p>
            </p:txBody>
          </p:sp>
          <p:sp>
            <p:nvSpPr>
              <p:cNvPr id="2076" name="Freeform 15"/>
              <p:cNvSpPr>
                <a:spLocks/>
              </p:cNvSpPr>
              <p:nvPr/>
            </p:nvSpPr>
            <p:spPr bwMode="auto">
              <a:xfrm>
                <a:off x="409" y="251"/>
                <a:ext cx="226" cy="409"/>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rgbClr val="000000"/>
              </a:solidFill>
              <a:ln w="9525" cap="flat">
                <a:noFill/>
                <a:round/>
                <a:headEnd/>
                <a:tailEnd/>
              </a:ln>
            </p:spPr>
            <p:txBody>
              <a:bodyPr wrap="none" anchor="ctr"/>
              <a:lstStyle/>
              <a:p>
                <a:endParaRPr lang="it-IT"/>
              </a:p>
            </p:txBody>
          </p:sp>
          <p:sp>
            <p:nvSpPr>
              <p:cNvPr id="2077" name="Freeform 16"/>
              <p:cNvSpPr>
                <a:spLocks/>
              </p:cNvSpPr>
              <p:nvPr/>
            </p:nvSpPr>
            <p:spPr bwMode="auto">
              <a:xfrm>
                <a:off x="846" y="536"/>
                <a:ext cx="690" cy="363"/>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rgbClr val="000000"/>
              </a:solidFill>
              <a:ln w="9525" cap="flat">
                <a:noFill/>
                <a:round/>
                <a:headEnd/>
                <a:tailEnd/>
              </a:ln>
            </p:spPr>
            <p:txBody>
              <a:bodyPr wrap="none" anchor="ctr"/>
              <a:lstStyle/>
              <a:p>
                <a:endParaRPr lang="it-IT"/>
              </a:p>
            </p:txBody>
          </p:sp>
        </p:grpSp>
      </p:grpSp>
      <p:grpSp>
        <p:nvGrpSpPr>
          <p:cNvPr id="2057" name="Group 17"/>
          <p:cNvGrpSpPr>
            <a:grpSpLocks/>
          </p:cNvGrpSpPr>
          <p:nvPr/>
        </p:nvGrpSpPr>
        <p:grpSpPr bwMode="auto">
          <a:xfrm>
            <a:off x="7797800" y="4318000"/>
            <a:ext cx="977900" cy="1157288"/>
            <a:chOff x="4912" y="2720"/>
            <a:chExt cx="616" cy="729"/>
          </a:xfrm>
        </p:grpSpPr>
        <p:sp>
          <p:nvSpPr>
            <p:cNvPr id="2060" name="Freeform 18"/>
            <p:cNvSpPr>
              <a:spLocks/>
            </p:cNvSpPr>
            <p:nvPr/>
          </p:nvSpPr>
          <p:spPr bwMode="auto">
            <a:xfrm rot="7320000">
              <a:off x="4910" y="2935"/>
              <a:ext cx="628" cy="292"/>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cap="flat">
              <a:noFill/>
              <a:round/>
              <a:headEnd/>
              <a:tailEnd/>
            </a:ln>
          </p:spPr>
          <p:txBody>
            <a:bodyPr wrap="none" anchor="ctr"/>
            <a:lstStyle/>
            <a:p>
              <a:endParaRPr lang="it-IT"/>
            </a:p>
          </p:txBody>
        </p:sp>
        <p:sp>
          <p:nvSpPr>
            <p:cNvPr id="2061" name="Freeform 19"/>
            <p:cNvSpPr>
              <a:spLocks/>
            </p:cNvSpPr>
            <p:nvPr/>
          </p:nvSpPr>
          <p:spPr bwMode="auto">
            <a:xfrm rot="7320000">
              <a:off x="4895" y="2926"/>
              <a:ext cx="626" cy="289"/>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rgbClr val="703DFF"/>
            </a:solidFill>
            <a:ln w="9525" cap="flat">
              <a:noFill/>
              <a:round/>
              <a:headEnd/>
              <a:tailEnd/>
            </a:ln>
          </p:spPr>
          <p:txBody>
            <a:bodyPr wrap="none" anchor="ctr"/>
            <a:lstStyle/>
            <a:p>
              <a:endParaRPr lang="it-IT"/>
            </a:p>
          </p:txBody>
        </p:sp>
        <p:sp>
          <p:nvSpPr>
            <p:cNvPr id="2062" name="Freeform 20"/>
            <p:cNvSpPr>
              <a:spLocks/>
            </p:cNvSpPr>
            <p:nvPr/>
          </p:nvSpPr>
          <p:spPr bwMode="auto">
            <a:xfrm rot="7320000">
              <a:off x="5000" y="2914"/>
              <a:ext cx="415" cy="26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rgbClr val="FFB800"/>
            </a:solidFill>
            <a:ln w="9525" cap="flat">
              <a:noFill/>
              <a:round/>
              <a:headEnd/>
              <a:tailEnd/>
            </a:ln>
          </p:spPr>
          <p:txBody>
            <a:bodyPr wrap="none" anchor="ctr"/>
            <a:lstStyle/>
            <a:p>
              <a:endParaRPr lang="it-IT"/>
            </a:p>
          </p:txBody>
        </p:sp>
        <p:grpSp>
          <p:nvGrpSpPr>
            <p:cNvPr id="2063" name="Group 21"/>
            <p:cNvGrpSpPr>
              <a:grpSpLocks/>
            </p:cNvGrpSpPr>
            <p:nvPr/>
          </p:nvGrpSpPr>
          <p:grpSpPr bwMode="auto">
            <a:xfrm>
              <a:off x="4912" y="2720"/>
              <a:ext cx="616" cy="729"/>
              <a:chOff x="4912" y="2720"/>
              <a:chExt cx="616" cy="729"/>
            </a:xfrm>
          </p:grpSpPr>
          <p:sp>
            <p:nvSpPr>
              <p:cNvPr id="2064" name="Freeform 22"/>
              <p:cNvSpPr>
                <a:spLocks/>
              </p:cNvSpPr>
              <p:nvPr/>
            </p:nvSpPr>
            <p:spPr bwMode="auto">
              <a:xfrm rot="7320000">
                <a:off x="4989" y="3191"/>
                <a:ext cx="58" cy="60"/>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rgbClr val="000000"/>
              </a:solidFill>
              <a:ln w="9525" cap="flat">
                <a:noFill/>
                <a:round/>
                <a:headEnd/>
                <a:tailEnd/>
              </a:ln>
            </p:spPr>
            <p:txBody>
              <a:bodyPr wrap="none" anchor="ctr"/>
              <a:lstStyle/>
              <a:p>
                <a:endParaRPr lang="it-IT"/>
              </a:p>
            </p:txBody>
          </p:sp>
          <p:sp>
            <p:nvSpPr>
              <p:cNvPr id="2065" name="Freeform 23"/>
              <p:cNvSpPr>
                <a:spLocks/>
              </p:cNvSpPr>
              <p:nvPr/>
            </p:nvSpPr>
            <p:spPr bwMode="auto">
              <a:xfrm rot="7320000">
                <a:off x="4889" y="2930"/>
                <a:ext cx="666" cy="31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rgbClr val="000000"/>
              </a:solidFill>
              <a:ln w="9525" cap="flat">
                <a:noFill/>
                <a:round/>
                <a:headEnd/>
                <a:tailEnd/>
              </a:ln>
            </p:spPr>
            <p:txBody>
              <a:bodyPr wrap="none" anchor="ctr"/>
              <a:lstStyle/>
              <a:p>
                <a:endParaRPr lang="it-IT"/>
              </a:p>
            </p:txBody>
          </p:sp>
          <p:sp>
            <p:nvSpPr>
              <p:cNvPr id="2066" name="Freeform 24"/>
              <p:cNvSpPr>
                <a:spLocks/>
              </p:cNvSpPr>
              <p:nvPr/>
            </p:nvSpPr>
            <p:spPr bwMode="auto">
              <a:xfrm rot="7320000">
                <a:off x="5063" y="2996"/>
                <a:ext cx="471" cy="175"/>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rgbClr val="000000"/>
              </a:solidFill>
              <a:ln w="9525" cap="flat">
                <a:noFill/>
                <a:round/>
                <a:headEnd/>
                <a:tailEnd/>
              </a:ln>
            </p:spPr>
            <p:txBody>
              <a:bodyPr wrap="none" anchor="ctr"/>
              <a:lstStyle/>
              <a:p>
                <a:endParaRPr lang="it-IT"/>
              </a:p>
            </p:txBody>
          </p:sp>
          <p:sp>
            <p:nvSpPr>
              <p:cNvPr id="2067" name="Freeform 25"/>
              <p:cNvSpPr>
                <a:spLocks/>
              </p:cNvSpPr>
              <p:nvPr/>
            </p:nvSpPr>
            <p:spPr bwMode="auto">
              <a:xfrm rot="7320000">
                <a:off x="5365" y="2879"/>
                <a:ext cx="62" cy="11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rgbClr val="000000"/>
              </a:solidFill>
              <a:ln w="9525" cap="flat">
                <a:noFill/>
                <a:round/>
                <a:headEnd/>
                <a:tailEnd/>
              </a:ln>
            </p:spPr>
            <p:txBody>
              <a:bodyPr wrap="none" anchor="ctr"/>
              <a:lstStyle/>
              <a:p>
                <a:endParaRPr lang="it-IT"/>
              </a:p>
            </p:txBody>
          </p:sp>
          <p:sp>
            <p:nvSpPr>
              <p:cNvPr id="2068" name="Freeform 26"/>
              <p:cNvSpPr>
                <a:spLocks/>
              </p:cNvSpPr>
              <p:nvPr/>
            </p:nvSpPr>
            <p:spPr bwMode="auto">
              <a:xfrm rot="7320000">
                <a:off x="5138" y="2998"/>
                <a:ext cx="192" cy="103"/>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rgbClr val="000000"/>
              </a:solidFill>
              <a:ln w="9525" cap="flat">
                <a:noFill/>
                <a:round/>
                <a:headEnd/>
                <a:tailEnd/>
              </a:ln>
            </p:spPr>
            <p:txBody>
              <a:bodyPr wrap="none" anchor="ctr"/>
              <a:lstStyle/>
              <a:p>
                <a:endParaRPr lang="it-IT"/>
              </a:p>
            </p:txBody>
          </p:sp>
        </p:grpSp>
      </p:grpSp>
      <p:sp>
        <p:nvSpPr>
          <p:cNvPr id="2058" name="Freeform 27"/>
          <p:cNvSpPr>
            <a:spLocks noChangeArrowheads="1"/>
          </p:cNvSpPr>
          <p:nvPr/>
        </p:nvSpPr>
        <p:spPr bwMode="auto">
          <a:xfrm>
            <a:off x="901700" y="5054600"/>
            <a:ext cx="6807200"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320" cap="flat">
            <a:solidFill>
              <a:srgbClr val="703DFF"/>
            </a:solidFill>
            <a:round/>
            <a:headEnd/>
            <a:tailEnd/>
          </a:ln>
        </p:spPr>
        <p:txBody>
          <a:bodyPr wrap="none" anchor="ctr"/>
          <a:lstStyle/>
          <a:p>
            <a:endParaRPr lang="it-IT"/>
          </a:p>
        </p:txBody>
      </p:sp>
      <p:sp>
        <p:nvSpPr>
          <p:cNvPr id="2059" name="Freeform 28"/>
          <p:cNvSpPr>
            <a:spLocks noChangeArrowheads="1"/>
          </p:cNvSpPr>
          <p:nvPr/>
        </p:nvSpPr>
        <p:spPr bwMode="auto">
          <a:xfrm>
            <a:off x="4076700" y="1930400"/>
            <a:ext cx="889000" cy="381000"/>
          </a:xfrm>
          <a:custGeom>
            <a:avLst/>
            <a:gdLst>
              <a:gd name="T0" fmla="*/ 0 w 560"/>
              <a:gd name="T1" fmla="*/ 32 h 240"/>
              <a:gd name="T2" fmla="*/ 280 w 560"/>
              <a:gd name="T3" fmla="*/ 144 h 240"/>
              <a:gd name="T4" fmla="*/ 448 w 560"/>
              <a:gd name="T5" fmla="*/ 16 h 240"/>
              <a:gd name="T6" fmla="*/ 560 w 560"/>
              <a:gd name="T7" fmla="*/ 24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480" cap="sq">
            <a:solidFill>
              <a:srgbClr val="FF0000"/>
            </a:solidFill>
            <a:round/>
            <a:headEnd/>
            <a:tailEnd/>
          </a:ln>
        </p:spPr>
        <p:txBody>
          <a:bodyPr wrap="none" anchor="ctr"/>
          <a:lstStyle/>
          <a:p>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2pPr>
      <a:lvl3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3pPr>
      <a:lvl4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4pPr>
      <a:lvl5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5pPr>
      <a:lvl6pPr marL="25146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6pPr>
      <a:lvl7pPr marL="29718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7pPr>
      <a:lvl8pPr marL="34290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8pPr>
      <a:lvl9pPr marL="38862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Comic Sans MS" pitchFamily="64" charset="0"/>
          <a:cs typeface="Arial" charset="0"/>
        </a:defRPr>
      </a:lvl9pPr>
    </p:titleStyle>
    <p:bodyStyle>
      <a:lvl1pPr marL="342900" indent="-342900" algn="ctr"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ctr"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ctr"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ctr"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ctr"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ctr"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ctr"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ctr"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ctr" defTabSz="449263"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3.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hyperlink" Target="https://www.tuttogreen.it/carta-riciclata-come-riciclare-la-cart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098" name="Picture 1"/>
          <p:cNvPicPr>
            <a:picLocks noChangeAspect="1" noChangeArrowheads="1"/>
          </p:cNvPicPr>
          <p:nvPr/>
        </p:nvPicPr>
        <p:blipFill>
          <a:blip r:embed="rId4"/>
          <a:srcRect/>
          <a:stretch>
            <a:fillRect/>
          </a:stretch>
        </p:blipFill>
        <p:spPr bwMode="auto">
          <a:xfrm>
            <a:off x="1476375" y="1484313"/>
            <a:ext cx="6121400" cy="3541712"/>
          </a:xfrm>
          <a:prstGeom prst="rect">
            <a:avLst/>
          </a:prstGeom>
          <a:noFill/>
          <a:ln w="9525">
            <a:noFill/>
            <a:round/>
            <a:headEnd/>
            <a:tailEnd/>
          </a:ln>
        </p:spPr>
      </p:pic>
      <p:sp>
        <p:nvSpPr>
          <p:cNvPr id="2" name="Rectangle 2"/>
          <p:cNvSpPr>
            <a:spLocks noGrp="1" noChangeArrowheads="1"/>
          </p:cNvSpPr>
          <p:nvPr>
            <p:ph type="title"/>
          </p:nvPr>
        </p:nvSpPr>
        <p:spPr>
          <a:xfrm>
            <a:off x="539750" y="908050"/>
            <a:ext cx="7704138" cy="576263"/>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4000" smtClean="0"/>
              <a:t>IL TETRAPAK</a:t>
            </a:r>
          </a:p>
        </p:txBody>
      </p:sp>
      <p:sp>
        <p:nvSpPr>
          <p:cNvPr id="4099" name="Rectangle 3"/>
          <p:cNvSpPr>
            <a:spLocks noGrp="1" noChangeArrowheads="1"/>
          </p:cNvSpPr>
          <p:nvPr>
            <p:ph type="subTitle" idx="4294967295"/>
          </p:nvPr>
        </p:nvSpPr>
        <p:spPr bwMode="auto">
          <a:xfrm>
            <a:off x="1547813" y="5300663"/>
            <a:ext cx="6400800" cy="1104900"/>
          </a:xfrm>
          <a:prstGeom prst="rect">
            <a:avLst/>
          </a:prstGeom>
          <a:noFill/>
          <a:ln>
            <a:miter lim="800000"/>
            <a:headEnd/>
            <a:tailEnd/>
          </a:ln>
        </p:spPr>
        <p:txBody>
          <a:bodyPr lIns="90000" tIns="46800" rIns="90000" bIns="46800"/>
          <a:lstStyle/>
          <a:p>
            <a:pPr marL="0" indent="0" eaLnBrk="1" hangingPunct="1">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1800" smtClean="0"/>
              <a:t>Carletti Fabio</a:t>
            </a:r>
          </a:p>
          <a:p>
            <a:pPr marL="0" indent="0" eaLnBrk="1" hangingPunct="1">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1800" smtClean="0"/>
              <a:t>Di Stazio Maria</a:t>
            </a:r>
          </a:p>
          <a:p>
            <a:pPr marL="0" indent="0" eaLnBrk="1" hangingPunct="1">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1800" smtClean="0"/>
              <a:t>Muzzi Sara</a:t>
            </a:r>
          </a:p>
          <a:p>
            <a:pPr marL="0" indent="0" eaLnBrk="1" hangingPunct="1">
              <a:lnSpc>
                <a:spcPct val="80000"/>
              </a:lnSpc>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1800" smtClean="0"/>
              <a:t>2A</a:t>
            </a:r>
          </a:p>
        </p:txBody>
      </p:sp>
      <p:graphicFrame>
        <p:nvGraphicFramePr>
          <p:cNvPr id="4101" name="Object 4"/>
          <p:cNvGraphicFramePr>
            <a:graphicFrameLocks noChangeAspect="1"/>
          </p:cNvGraphicFramePr>
          <p:nvPr/>
        </p:nvGraphicFramePr>
        <p:xfrm>
          <a:off x="1524000" y="1395413"/>
          <a:ext cx="6096000" cy="4067175"/>
        </p:xfrm>
        <a:graphic>
          <a:graphicData uri="http://schemas.openxmlformats.org/presentationml/2006/ole">
            <p:oleObj spid="_x0000_s4101" r:id="rId5" imgW="6096075" imgH="4067089" progId="">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fill="hold" nodeType="with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dissolve">
                                      <p:cBhvr additive="repl">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fill="hold" nodeType="clickEffect">
                                  <p:stCondLst>
                                    <p:cond delay="0"/>
                                  </p:stCondLst>
                                  <p:childTnLst>
                                    <p:set>
                                      <p:cBhvr additive="repl">
                                        <p:cTn id="11" dur="1" fill="hold">
                                          <p:stCondLst>
                                            <p:cond delay="0"/>
                                          </p:stCondLst>
                                        </p:cTn>
                                        <p:tgtEl>
                                          <p:spTgt spid="4099">
                                            <p:txEl>
                                              <p:pRg st="0" end="0"/>
                                            </p:txEl>
                                          </p:spTgt>
                                        </p:tgtEl>
                                        <p:attrNameLst>
                                          <p:attrName>style.visibility</p:attrName>
                                        </p:attrNameLst>
                                      </p:cBhvr>
                                      <p:to>
                                        <p:strVal val="visible"/>
                                      </p:to>
                                    </p:set>
                                    <p:animEffect transition="in" filter="dissolve">
                                      <p:cBhvr additive="repl">
                                        <p:cTn id="12" dur="500"/>
                                        <p:tgtEl>
                                          <p:spTgt spid="40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fill="hold" nodeType="clickEffect">
                                  <p:stCondLst>
                                    <p:cond delay="0"/>
                                  </p:stCondLst>
                                  <p:childTnLst>
                                    <p:set>
                                      <p:cBhvr additive="repl">
                                        <p:cTn id="16" dur="1" fill="hold">
                                          <p:stCondLst>
                                            <p:cond delay="0"/>
                                          </p:stCondLst>
                                        </p:cTn>
                                        <p:tgtEl>
                                          <p:spTgt spid="4099">
                                            <p:txEl>
                                              <p:pRg st="1" end="1"/>
                                            </p:txEl>
                                          </p:spTgt>
                                        </p:tgtEl>
                                        <p:attrNameLst>
                                          <p:attrName>style.visibility</p:attrName>
                                        </p:attrNameLst>
                                      </p:cBhvr>
                                      <p:to>
                                        <p:strVal val="visible"/>
                                      </p:to>
                                    </p:set>
                                    <p:animEffect transition="in" filter="dissolve">
                                      <p:cBhvr additive="repl">
                                        <p:cTn id="17" dur="500"/>
                                        <p:tgtEl>
                                          <p:spTgt spid="409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fill="hold" nodeType="clickEffect">
                                  <p:stCondLst>
                                    <p:cond delay="0"/>
                                  </p:stCondLst>
                                  <p:childTnLst>
                                    <p:set>
                                      <p:cBhvr additive="repl">
                                        <p:cTn id="21" dur="1" fill="hold">
                                          <p:stCondLst>
                                            <p:cond delay="0"/>
                                          </p:stCondLst>
                                        </p:cTn>
                                        <p:tgtEl>
                                          <p:spTgt spid="4099">
                                            <p:txEl>
                                              <p:pRg st="2" end="2"/>
                                            </p:txEl>
                                          </p:spTgt>
                                        </p:tgtEl>
                                        <p:attrNameLst>
                                          <p:attrName>style.visibility</p:attrName>
                                        </p:attrNameLst>
                                      </p:cBhvr>
                                      <p:to>
                                        <p:strVal val="visible"/>
                                      </p:to>
                                    </p:set>
                                    <p:animEffect transition="in" filter="dissolve">
                                      <p:cBhvr additive="repl">
                                        <p:cTn id="22" dur="500"/>
                                        <p:tgtEl>
                                          <p:spTgt spid="409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fill="hold" nodeType="clickEffect">
                                  <p:stCondLst>
                                    <p:cond delay="0"/>
                                  </p:stCondLst>
                                  <p:childTnLst>
                                    <p:set>
                                      <p:cBhvr additive="repl">
                                        <p:cTn id="26" dur="1" fill="hold">
                                          <p:stCondLst>
                                            <p:cond delay="0"/>
                                          </p:stCondLst>
                                        </p:cTn>
                                        <p:tgtEl>
                                          <p:spTgt spid="4099">
                                            <p:txEl>
                                              <p:pRg st="3" end="3"/>
                                            </p:txEl>
                                          </p:spTgt>
                                        </p:tgtEl>
                                        <p:attrNameLst>
                                          <p:attrName>style.visibility</p:attrName>
                                        </p:attrNameLst>
                                      </p:cBhvr>
                                      <p:to>
                                        <p:strVal val="visible"/>
                                      </p:to>
                                    </p:set>
                                    <p:animEffect transition="in" filter="dissolve">
                                      <p:cBhvr additive="repl">
                                        <p:cTn id="27" dur="5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noChangeArrowheads="1"/>
          </p:cNvSpPr>
          <p:nvPr>
            <p:ph type="title"/>
          </p:nvPr>
        </p:nvSpPr>
        <p:spPr>
          <a:xfrm rot="10800000" flipV="1">
            <a:off x="611188" y="-360363"/>
            <a:ext cx="6943725" cy="44450"/>
          </a:xfrm>
        </p:spPr>
        <p:txBody>
          <a:bodyPr/>
          <a:lstStyle/>
          <a:p>
            <a:pPr eaLnBrk="1" hangingPunct="1"/>
            <a:endParaRPr lang="it-IT" altLang="it-IT" smtClean="0"/>
          </a:p>
        </p:txBody>
      </p:sp>
      <p:sp>
        <p:nvSpPr>
          <p:cNvPr id="18435" name="Segnaposto contenuto 2"/>
          <p:cNvSpPr>
            <a:spLocks noGrp="1" noChangeArrowheads="1"/>
          </p:cNvSpPr>
          <p:nvPr>
            <p:ph idx="1"/>
          </p:nvPr>
        </p:nvSpPr>
        <p:spPr>
          <a:xfrm>
            <a:off x="611188" y="2636838"/>
            <a:ext cx="7694612" cy="2592387"/>
          </a:xfrm>
        </p:spPr>
        <p:txBody>
          <a:bodyPr/>
          <a:lstStyle/>
          <a:p>
            <a:pPr eaLnBrk="1" hangingPunct="1"/>
            <a:r>
              <a:rPr lang="it-IT" altLang="it-IT" smtClean="0">
                <a:solidFill>
                  <a:srgbClr val="7030A0"/>
                </a:solidFill>
              </a:rPr>
              <a:t>GRAZIE PER L’ATTENZIONE</a:t>
            </a:r>
          </a:p>
          <a:p>
            <a:pPr eaLnBrk="1" hangingPunct="1"/>
            <a:endParaRPr lang="it-IT" altLang="it-IT" smtClean="0">
              <a:solidFill>
                <a:srgbClr val="7030A0"/>
              </a:solidFill>
            </a:endParaRPr>
          </a:p>
          <a:p>
            <a:pPr eaLnBrk="1" hangingPunct="1"/>
            <a:r>
              <a:rPr lang="it-IT" altLang="it-IT" smtClean="0">
                <a:solidFill>
                  <a:srgbClr val="FF0000"/>
                </a:solidFill>
              </a:rPr>
              <a:t>  EL TRIO                            I MEGLIO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685800" y="152400"/>
            <a:ext cx="6870700" cy="1600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mtClean="0">
                <a:solidFill>
                  <a:srgbClr val="FFB800"/>
                </a:solidFill>
              </a:rPr>
              <a:t>Che cos’è il tetrapak</a:t>
            </a:r>
          </a:p>
        </p:txBody>
      </p:sp>
      <p:sp>
        <p:nvSpPr>
          <p:cNvPr id="5122" name="Rectangle 2">
            <a:extLst>
              <a:ext uri="{FF2B5EF4-FFF2-40B4-BE49-F238E27FC236}">
                <a16:creationId xmlns:a16="http://schemas.microsoft.com/office/drawing/2014/main" xmlns="" id="{5C91D33F-493A-47AD-B03E-03846492F513}"/>
              </a:ext>
            </a:extLst>
          </p:cNvPr>
          <p:cNvSpPr>
            <a:spLocks noGrp="1" noChangeArrowheads="1"/>
          </p:cNvSpPr>
          <p:nvPr>
            <p:ph type="body" idx="1"/>
          </p:nvPr>
        </p:nvSpPr>
        <p:spPr>
          <a:xfrm>
            <a:off x="685800" y="1828800"/>
            <a:ext cx="7696200" cy="3657600"/>
          </a:xfrm>
        </p:spPr>
        <p:txBody>
          <a:bodyPr/>
          <a:lstStyle/>
          <a:p>
            <a:pPr marL="341313" indent="-341313" eaLnBrk="1" hangingPunct="1">
              <a:spcBef>
                <a:spcPts val="700"/>
              </a:spcBef>
              <a:buFont typeface="Comic Sans MS" pitchFamily="6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it-IT" sz="2800" dirty="0"/>
              <a:t>Il tetrapak è un contenitore ideato per il trasporto degli alimenti, garantendone lunga durata e protezione dagli agenti esterni.</a:t>
            </a:r>
          </a:p>
          <a:p>
            <a:pPr marL="341313" indent="-339725" eaLnBrk="1" hangingPunct="1">
              <a:spcBef>
                <a:spcPts val="7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it-IT" sz="2800" dirty="0"/>
              <a:t>  Si tratta di un materiale altamente diffuso con cui vengono distribuiti e conservati prodotti come il latte , succhi di frutta , passate di pomodoro, salse , verdure ecc.</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withEffect">
                                  <p:stCondLst>
                                    <p:cond delay="0"/>
                                  </p:stCondLst>
                                  <p:childTnLst>
                                    <p:set>
                                      <p:cBhvr additive="repl">
                                        <p:cTn id="6" dur="1" fill="hold">
                                          <p:stCondLst>
                                            <p:cond delay="0"/>
                                          </p:stCondLst>
                                        </p:cTn>
                                        <p:tgtEl>
                                          <p:spTgt spid="5121"/>
                                        </p:tgtEl>
                                        <p:attrNameLst>
                                          <p:attrName>style.visibility</p:attrName>
                                        </p:attrNameLst>
                                      </p:cBhvr>
                                      <p:to>
                                        <p:strVal val="visible"/>
                                      </p:to>
                                    </p:set>
                                    <p:anim calcmode="lin" valueType="num">
                                      <p:cBhvr additive="repl">
                                        <p:cTn id="7" dur="500" fill="hold"/>
                                        <p:tgtEl>
                                          <p:spTgt spid="5121"/>
                                        </p:tgtEl>
                                        <p:attrNameLst>
                                          <p:attrName>ppt_w</p:attrName>
                                        </p:attrNameLst>
                                      </p:cBhvr>
                                      <p:tavLst>
                                        <p:tav tm="100000">
                                          <p:val>
                                            <p:fltVal val="0"/>
                                          </p:val>
                                        </p:tav>
                                        <p:tav>
                                          <p:val>
                                            <p:strVal val="#ppt_w"/>
                                          </p:val>
                                        </p:tav>
                                      </p:tavLst>
                                    </p:anim>
                                    <p:anim calcmode="lin" valueType="num">
                                      <p:cBhvr additive="repl">
                                        <p:cTn id="8" dur="500" fill="hold"/>
                                        <p:tgtEl>
                                          <p:spTgt spid="5121"/>
                                        </p:tgtEl>
                                        <p:attrNameLst>
                                          <p:attrName>ppt_h</p:attrName>
                                        </p:attrNameLst>
                                      </p:cBhvr>
                                      <p:tavLst>
                                        <p:tav tm="100000">
                                          <p:val>
                                            <p:fltVal val="0"/>
                                          </p:val>
                                        </p:tav>
                                        <p:tav>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additive="repl">
                                        <p:cTn id="12" dur="1" fill="hold">
                                          <p:stCondLst>
                                            <p:cond delay="0"/>
                                          </p:stCondLst>
                                        </p:cTn>
                                        <p:tgtEl>
                                          <p:spTgt spid="5122">
                                            <p:txEl>
                                              <p:pRg st="0" end="0"/>
                                            </p:txEl>
                                          </p:spTgt>
                                        </p:tgtEl>
                                        <p:attrNameLst>
                                          <p:attrName>style.visibility</p:attrName>
                                        </p:attrNameLst>
                                      </p:cBhvr>
                                      <p:to>
                                        <p:strVal val="visible"/>
                                      </p:to>
                                    </p:set>
                                    <p:anim calcmode="lin" valueType="num">
                                      <p:cBhvr additive="repl">
                                        <p:cTn id="13" dur="500" fill="hold"/>
                                        <p:tgtEl>
                                          <p:spTgt spid="5122">
                                            <p:txEl>
                                              <p:pRg st="0" end="0"/>
                                            </p:txEl>
                                          </p:spTgt>
                                        </p:tgtEl>
                                        <p:attrNameLst>
                                          <p:attrName>ppt_w</p:attrName>
                                        </p:attrNameLst>
                                      </p:cBhvr>
                                      <p:tavLst>
                                        <p:tav tm="100000">
                                          <p:val>
                                            <p:fltVal val="0"/>
                                          </p:val>
                                        </p:tav>
                                        <p:tav>
                                          <p:val>
                                            <p:strVal val="#ppt_w"/>
                                          </p:val>
                                        </p:tav>
                                      </p:tavLst>
                                    </p:anim>
                                    <p:anim calcmode="lin" valueType="num">
                                      <p:cBhvr additive="repl">
                                        <p:cTn id="14" dur="500" fill="hold"/>
                                        <p:tgtEl>
                                          <p:spTgt spid="5122">
                                            <p:txEl>
                                              <p:pRg st="0" end="0"/>
                                            </p:txEl>
                                          </p:spTgt>
                                        </p:tgtEl>
                                        <p:attrNameLst>
                                          <p:attrName>ppt_h</p:attrName>
                                        </p:attrNameLst>
                                      </p:cBhvr>
                                      <p:tavLst>
                                        <p:tav tm="100000">
                                          <p:val>
                                            <p:fltVal val="0"/>
                                          </p:val>
                                        </p:tav>
                                        <p:tav>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additive="repl">
                                        <p:cTn id="18" dur="1" fill="hold">
                                          <p:stCondLst>
                                            <p:cond delay="0"/>
                                          </p:stCondLst>
                                        </p:cTn>
                                        <p:tgtEl>
                                          <p:spTgt spid="5122">
                                            <p:txEl>
                                              <p:pRg st="1" end="1"/>
                                            </p:txEl>
                                          </p:spTgt>
                                        </p:tgtEl>
                                        <p:attrNameLst>
                                          <p:attrName>style.visibility</p:attrName>
                                        </p:attrNameLst>
                                      </p:cBhvr>
                                      <p:to>
                                        <p:strVal val="visible"/>
                                      </p:to>
                                    </p:set>
                                    <p:anim calcmode="lin" valueType="num">
                                      <p:cBhvr additive="repl">
                                        <p:cTn id="19" dur="500" fill="hold"/>
                                        <p:tgtEl>
                                          <p:spTgt spid="5122">
                                            <p:txEl>
                                              <p:pRg st="1" end="1"/>
                                            </p:txEl>
                                          </p:spTgt>
                                        </p:tgtEl>
                                        <p:attrNameLst>
                                          <p:attrName>ppt_w</p:attrName>
                                        </p:attrNameLst>
                                      </p:cBhvr>
                                      <p:tavLst>
                                        <p:tav tm="100000">
                                          <p:val>
                                            <p:fltVal val="0"/>
                                          </p:val>
                                        </p:tav>
                                        <p:tav>
                                          <p:val>
                                            <p:strVal val="#ppt_w"/>
                                          </p:val>
                                        </p:tav>
                                      </p:tavLst>
                                    </p:anim>
                                    <p:anim calcmode="lin" valueType="num">
                                      <p:cBhvr additive="repl">
                                        <p:cTn id="20" dur="500" fill="hold"/>
                                        <p:tgtEl>
                                          <p:spTgt spid="5122">
                                            <p:txEl>
                                              <p:pRg st="1" end="1"/>
                                            </p:txEl>
                                          </p:spTgt>
                                        </p:tgtEl>
                                        <p:attrNameLst>
                                          <p:attrName>ppt_h</p:attrName>
                                        </p:attrNameLst>
                                      </p:cBhvr>
                                      <p:tavLst>
                                        <p:tav tm="100000">
                                          <p:val>
                                            <p:fltVal val="0"/>
                                          </p:val>
                                        </p:tav>
                                        <p:tav>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noChangeArrowheads="1"/>
          </p:cNvSpPr>
          <p:nvPr>
            <p:ph type="title"/>
          </p:nvPr>
        </p:nvSpPr>
        <p:spPr/>
        <p:txBody>
          <a:bodyPr/>
          <a:lstStyle/>
          <a:p>
            <a:pPr eaLnBrk="1" hangingPunct="1"/>
            <a:r>
              <a:rPr lang="it-IT" altLang="it-IT" smtClean="0">
                <a:solidFill>
                  <a:srgbClr val="FF0000"/>
                </a:solidFill>
              </a:rPr>
              <a:t>Tetrapak: com’è fatto</a:t>
            </a:r>
          </a:p>
        </p:txBody>
      </p:sp>
      <p:pic>
        <p:nvPicPr>
          <p:cNvPr id="8195" name="Segnaposto contenuto 3" descr="tetrapak come è fatto.jpg"/>
          <p:cNvPicPr>
            <a:picLocks noGrp="1" noChangeAspect="1" noChangeArrowheads="1"/>
          </p:cNvPicPr>
          <p:nvPr>
            <p:ph idx="1"/>
          </p:nvPr>
        </p:nvPicPr>
        <p:blipFill>
          <a:blip r:embed="rId2"/>
          <a:srcRect/>
          <a:stretch>
            <a:fillRect/>
          </a:stretch>
        </p:blipFill>
        <p:spPr>
          <a:xfrm>
            <a:off x="5148263" y="1989138"/>
            <a:ext cx="3122612" cy="3656012"/>
          </a:xfrm>
        </p:spPr>
      </p:pic>
      <p:sp>
        <p:nvSpPr>
          <p:cNvPr id="8196" name="Rettangolo 5"/>
          <p:cNvSpPr>
            <a:spLocks noChangeArrowheads="1"/>
          </p:cNvSpPr>
          <p:nvPr/>
        </p:nvSpPr>
        <p:spPr bwMode="auto">
          <a:xfrm>
            <a:off x="1116013" y="1989138"/>
            <a:ext cx="3816350" cy="4246562"/>
          </a:xfrm>
          <a:prstGeom prst="rect">
            <a:avLst/>
          </a:prstGeom>
          <a:noFill/>
          <a:ln w="9525">
            <a:noFill/>
            <a:miter lim="800000"/>
            <a:headEnd/>
            <a:tailEnd/>
          </a:ln>
        </p:spPr>
        <p:txBody>
          <a:bodyPr>
            <a:spAutoFit/>
          </a:bodyPr>
          <a:lstStyle/>
          <a:p>
            <a:pPr>
              <a:buClr>
                <a:srgbClr val="000000"/>
              </a:buClr>
              <a:buSzPct val="100000"/>
              <a:buFont typeface="Times New Roman" pitchFamily="16" charset="0"/>
              <a:buNone/>
            </a:pPr>
            <a:r>
              <a:rPr lang="it-IT" altLang="it-IT">
                <a:solidFill>
                  <a:schemeClr val="tx1"/>
                </a:solidFill>
              </a:rPr>
              <a:t>Per garantire il confezionamento duraturo nel tempo, Tetra Pak ha sviluppato uno speciale poliaccoppiato, ovvero un materiale che deriva dall’unione di diversi altri. Il tetrapak, infatti, è composto per la maggior parte da carta, quindi dal materiale plastico polietilene e da alluminio: quest’ultimo, grazie a un sottilissimo strato interno, protegge i contenuti sia dall’ossigeno che dalla luce.</a:t>
            </a:r>
          </a:p>
          <a:p>
            <a:pPr>
              <a:buClr>
                <a:srgbClr val="000000"/>
              </a:buClr>
              <a:buSzPct val="100000"/>
              <a:buFont typeface="Times New Roman" pitchFamily="16" charset="0"/>
              <a:buNone/>
            </a:pPr>
            <a:r>
              <a:rPr lang="it-IT" altLang="it-IT"/>
              <a:t/>
            </a:r>
            <a:br>
              <a:rPr lang="it-IT" altLang="it-IT"/>
            </a:br>
            <a:endParaRPr lang="it-IT" altLang="it-IT"/>
          </a:p>
        </p:txBody>
      </p:sp>
    </p:spTree>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noChangeArrowheads="1"/>
          </p:cNvSpPr>
          <p:nvPr>
            <p:ph type="title"/>
          </p:nvPr>
        </p:nvSpPr>
        <p:spPr/>
        <p:txBody>
          <a:bodyPr/>
          <a:lstStyle/>
          <a:p>
            <a:pPr eaLnBrk="1" hangingPunct="1"/>
            <a:r>
              <a:rPr lang="it-IT" altLang="it-IT" smtClean="0">
                <a:solidFill>
                  <a:srgbClr val="0070C0"/>
                </a:solidFill>
              </a:rPr>
              <a:t>COME VENGONO REALIZZATI?...</a:t>
            </a:r>
          </a:p>
        </p:txBody>
      </p:sp>
      <p:sp>
        <p:nvSpPr>
          <p:cNvPr id="9219" name="Segnaposto contenuto 2"/>
          <p:cNvSpPr>
            <a:spLocks noGrp="1" noChangeArrowheads="1"/>
          </p:cNvSpPr>
          <p:nvPr>
            <p:ph idx="1"/>
          </p:nvPr>
        </p:nvSpPr>
        <p:spPr>
          <a:xfrm>
            <a:off x="2124075" y="1844675"/>
            <a:ext cx="4533900" cy="4321175"/>
          </a:xfrm>
        </p:spPr>
        <p:txBody>
          <a:bodyPr/>
          <a:lstStyle/>
          <a:p>
            <a:pPr eaLnBrk="1" hangingPunct="1"/>
            <a:r>
              <a:rPr lang="it-IT" altLang="it-IT" sz="1600" smtClean="0"/>
              <a:t>      La carta utilizzata per la fabbricazione delle confezioni in Tetrapak viene realizzata utilizzando legno e cellulosa provenienti da foreste gestite secondo criteri di sostenibilità ambientale. Le parti in carta delle confezioni subiscono delle lavorazioni a caldo, senza l'impiego di collanti chimici, che permettono di unirle ad un foglio di alluminio e ad un sottile strato di polietilene, necessari per garantire l'impermeabilità del contenitore. I contenitori, vengono inviati senza passaggi intermedi al cliente in un'unica soluzione di trasporto.</a:t>
            </a:r>
          </a:p>
          <a:p>
            <a:pPr algn="just" eaLnBrk="1" hangingPunct="1"/>
            <a:r>
              <a:rPr lang="it-IT" altLang="it-IT" b="1" smtClean="0"/>
              <a:t/>
            </a:r>
            <a:br>
              <a:rPr lang="it-IT" altLang="it-IT" b="1" smtClean="0"/>
            </a:br>
            <a:endParaRPr lang="it-IT" altLang="it-IT" b="1" smtClean="0"/>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
          <p:cNvPicPr>
            <a:picLocks noChangeAspect="1" noChangeArrowheads="1"/>
          </p:cNvPicPr>
          <p:nvPr/>
        </p:nvPicPr>
        <p:blipFill>
          <a:blip r:embed="rId3"/>
          <a:srcRect/>
          <a:stretch>
            <a:fillRect/>
          </a:stretch>
        </p:blipFill>
        <p:spPr bwMode="auto">
          <a:xfrm>
            <a:off x="2627313" y="4508500"/>
            <a:ext cx="3384550" cy="2011363"/>
          </a:xfrm>
          <a:prstGeom prst="rect">
            <a:avLst/>
          </a:prstGeom>
          <a:noFill/>
          <a:ln w="9525">
            <a:noFill/>
            <a:round/>
            <a:headEnd/>
            <a:tailEnd/>
          </a:ln>
        </p:spPr>
      </p:pic>
      <p:sp>
        <p:nvSpPr>
          <p:cNvPr id="2" name="Rectangle 2"/>
          <p:cNvSpPr>
            <a:spLocks noGrp="1" noChangeArrowheads="1"/>
          </p:cNvSpPr>
          <p:nvPr>
            <p:ph type="title" idx="4294967295"/>
          </p:nvPr>
        </p:nvSpPr>
        <p:spPr>
          <a:xfrm>
            <a:off x="685800" y="152400"/>
            <a:ext cx="6870700" cy="118903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mtClean="0">
                <a:solidFill>
                  <a:srgbClr val="990000"/>
                </a:solidFill>
              </a:rPr>
              <a:t>LA SUA STORIA</a:t>
            </a:r>
          </a:p>
        </p:txBody>
      </p:sp>
      <p:sp>
        <p:nvSpPr>
          <p:cNvPr id="7171" name="Rectangle 3">
            <a:extLst>
              <a:ext uri="{FF2B5EF4-FFF2-40B4-BE49-F238E27FC236}">
                <a16:creationId xmlns:a16="http://schemas.microsoft.com/office/drawing/2014/main" xmlns="" id="{6085F7D6-1730-45EF-BC7E-85DCAA57FEC9}"/>
              </a:ext>
            </a:extLst>
          </p:cNvPr>
          <p:cNvSpPr>
            <a:spLocks noGrp="1" noChangeArrowheads="1"/>
          </p:cNvSpPr>
          <p:nvPr>
            <p:ph type="body" idx="1"/>
          </p:nvPr>
        </p:nvSpPr>
        <p:spPr>
          <a:xfrm>
            <a:off x="611188" y="1700213"/>
            <a:ext cx="7696200" cy="2305050"/>
          </a:xfrm>
        </p:spPr>
        <p:txBody>
          <a:bodyPr/>
          <a:lstStyle/>
          <a:p>
            <a:pPr marL="341313" indent="-341313" eaLnBrk="1" hangingPunct="1">
              <a:spcBef>
                <a:spcPts val="700"/>
              </a:spcBef>
              <a:buClr>
                <a:srgbClr val="009999"/>
              </a:buClr>
              <a:buFont typeface="Comic Sans MS" pitchFamily="6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it-IT" sz="2400" dirty="0">
                <a:solidFill>
                  <a:schemeClr val="tx1"/>
                </a:solidFill>
              </a:rPr>
              <a:t>Il tetrapak nasce dall’omonima azienda svedese </a:t>
            </a:r>
            <a:r>
              <a:rPr lang="it-IT" sz="2400" dirty="0" err="1">
                <a:solidFill>
                  <a:schemeClr val="tx1"/>
                </a:solidFill>
              </a:rPr>
              <a:t>TetraPak</a:t>
            </a:r>
            <a:r>
              <a:rPr lang="it-IT" sz="2400" dirty="0">
                <a:solidFill>
                  <a:schemeClr val="tx1"/>
                </a:solidFill>
              </a:rPr>
              <a:t> , fondata nel 1951 con l’idea di perfezionare una tecnica di rivestimento plastico della carta . </a:t>
            </a:r>
          </a:p>
          <a:p>
            <a:pPr marL="341313" indent="-339725" eaLnBrk="1" hangingPunct="1">
              <a:spcBef>
                <a:spcPts val="7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it-IT" sz="2400" dirty="0">
                <a:solidFill>
                  <a:schemeClr val="tx1"/>
                </a:solidFill>
              </a:rPr>
              <a:t>   Il nome deriva dalla riconoscibile forma di queste confezioni , ovvero i tetraedri di varie dimensioni.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with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additive="repl">
                                        <p:cTn id="7" dur="500" fill="hold"/>
                                        <p:tgtEl>
                                          <p:spTgt spid="2"/>
                                        </p:tgtEl>
                                        <p:attrNameLst>
                                          <p:attrName>ppt_w</p:attrName>
                                        </p:attrNameLst>
                                      </p:cBhvr>
                                      <p:tavLst>
                                        <p:tav tm="100000">
                                          <p:val>
                                            <p:fltVal val="0"/>
                                          </p:val>
                                        </p:tav>
                                        <p:tav>
                                          <p:val>
                                            <p:strVal val="#ppt_w"/>
                                          </p:val>
                                        </p:tav>
                                      </p:tavLst>
                                    </p:anim>
                                    <p:anim calcmode="lin" valueType="num">
                                      <p:cBhvr additive="repl">
                                        <p:cTn id="8" dur="500" fill="hold"/>
                                        <p:tgtEl>
                                          <p:spTgt spid="2"/>
                                        </p:tgtEl>
                                        <p:attrNameLst>
                                          <p:attrName>ppt_h</p:attrName>
                                        </p:attrNameLst>
                                      </p:cBhvr>
                                      <p:tavLst>
                                        <p:tav tm="100000">
                                          <p:val>
                                            <p:fltVal val="0"/>
                                          </p:val>
                                        </p:tav>
                                        <p:tav>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additive="repl">
                                        <p:cTn id="12" dur="1" fill="hold">
                                          <p:stCondLst>
                                            <p:cond delay="0"/>
                                          </p:stCondLst>
                                        </p:cTn>
                                        <p:tgtEl>
                                          <p:spTgt spid="7171">
                                            <p:txEl>
                                              <p:pRg st="0" end="0"/>
                                            </p:txEl>
                                          </p:spTgt>
                                        </p:tgtEl>
                                        <p:attrNameLst>
                                          <p:attrName>style.visibility</p:attrName>
                                        </p:attrNameLst>
                                      </p:cBhvr>
                                      <p:to>
                                        <p:strVal val="visible"/>
                                      </p:to>
                                    </p:set>
                                    <p:anim calcmode="lin" valueType="num">
                                      <p:cBhvr additive="repl">
                                        <p:cTn id="13" dur="500" fill="hold"/>
                                        <p:tgtEl>
                                          <p:spTgt spid="7171">
                                            <p:txEl>
                                              <p:pRg st="0" end="0"/>
                                            </p:txEl>
                                          </p:spTgt>
                                        </p:tgtEl>
                                        <p:attrNameLst>
                                          <p:attrName>ppt_w</p:attrName>
                                        </p:attrNameLst>
                                      </p:cBhvr>
                                      <p:tavLst>
                                        <p:tav tm="100000">
                                          <p:val>
                                            <p:fltVal val="0"/>
                                          </p:val>
                                        </p:tav>
                                        <p:tav>
                                          <p:val>
                                            <p:strVal val="#ppt_w"/>
                                          </p:val>
                                        </p:tav>
                                      </p:tavLst>
                                    </p:anim>
                                    <p:anim calcmode="lin" valueType="num">
                                      <p:cBhvr additive="repl">
                                        <p:cTn id="14" dur="500" fill="hold"/>
                                        <p:tgtEl>
                                          <p:spTgt spid="7171">
                                            <p:txEl>
                                              <p:pRg st="0" end="0"/>
                                            </p:txEl>
                                          </p:spTgt>
                                        </p:tgtEl>
                                        <p:attrNameLst>
                                          <p:attrName>ppt_h</p:attrName>
                                        </p:attrNameLst>
                                      </p:cBhvr>
                                      <p:tavLst>
                                        <p:tav tm="100000">
                                          <p:val>
                                            <p:fltVal val="0"/>
                                          </p:val>
                                        </p:tav>
                                        <p:tav>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additive="repl">
                                        <p:cTn id="18" dur="1" fill="hold">
                                          <p:stCondLst>
                                            <p:cond delay="0"/>
                                          </p:stCondLst>
                                        </p:cTn>
                                        <p:tgtEl>
                                          <p:spTgt spid="7171">
                                            <p:txEl>
                                              <p:pRg st="1" end="1"/>
                                            </p:txEl>
                                          </p:spTgt>
                                        </p:tgtEl>
                                        <p:attrNameLst>
                                          <p:attrName>style.visibility</p:attrName>
                                        </p:attrNameLst>
                                      </p:cBhvr>
                                      <p:to>
                                        <p:strVal val="visible"/>
                                      </p:to>
                                    </p:set>
                                    <p:anim calcmode="lin" valueType="num">
                                      <p:cBhvr additive="repl">
                                        <p:cTn id="19" dur="500" fill="hold"/>
                                        <p:tgtEl>
                                          <p:spTgt spid="7171">
                                            <p:txEl>
                                              <p:pRg st="1" end="1"/>
                                            </p:txEl>
                                          </p:spTgt>
                                        </p:tgtEl>
                                        <p:attrNameLst>
                                          <p:attrName>ppt_w</p:attrName>
                                        </p:attrNameLst>
                                      </p:cBhvr>
                                      <p:tavLst>
                                        <p:tav tm="100000">
                                          <p:val>
                                            <p:fltVal val="0"/>
                                          </p:val>
                                        </p:tav>
                                        <p:tav>
                                          <p:val>
                                            <p:strVal val="#ppt_w"/>
                                          </p:val>
                                        </p:tav>
                                      </p:tavLst>
                                    </p:anim>
                                    <p:anim calcmode="lin" valueType="num">
                                      <p:cBhvr additive="repl">
                                        <p:cTn id="20" dur="500" fill="hold"/>
                                        <p:tgtEl>
                                          <p:spTgt spid="7171">
                                            <p:txEl>
                                              <p:pRg st="1" end="1"/>
                                            </p:txEl>
                                          </p:spTgt>
                                        </p:tgtEl>
                                        <p:attrNameLst>
                                          <p:attrName>ppt_h</p:attrName>
                                        </p:attrNameLst>
                                      </p:cBhvr>
                                      <p:tavLst>
                                        <p:tav tm="100000">
                                          <p:val>
                                            <p:fltVal val="0"/>
                                          </p:val>
                                        </p:tav>
                                        <p:tav>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noChangeArrowheads="1"/>
          </p:cNvSpPr>
          <p:nvPr>
            <p:ph type="title"/>
          </p:nvPr>
        </p:nvSpPr>
        <p:spPr/>
        <p:txBody>
          <a:bodyPr/>
          <a:lstStyle/>
          <a:p>
            <a:pPr eaLnBrk="1" hangingPunct="1"/>
            <a:r>
              <a:rPr lang="it-IT" altLang="it-IT" sz="4000" smtClean="0">
                <a:solidFill>
                  <a:srgbClr val="00B050"/>
                </a:solidFill>
              </a:rPr>
              <a:t>DOVE BUTTARLO?...</a:t>
            </a:r>
          </a:p>
        </p:txBody>
      </p:sp>
      <p:sp>
        <p:nvSpPr>
          <p:cNvPr id="12291" name="Segnaposto contenuto 2"/>
          <p:cNvSpPr>
            <a:spLocks noGrp="1" noChangeArrowheads="1"/>
          </p:cNvSpPr>
          <p:nvPr>
            <p:ph idx="1"/>
          </p:nvPr>
        </p:nvSpPr>
        <p:spPr>
          <a:xfrm>
            <a:off x="684213" y="2205038"/>
            <a:ext cx="7694612" cy="3168650"/>
          </a:xfrm>
        </p:spPr>
        <p:txBody>
          <a:bodyPr/>
          <a:lstStyle/>
          <a:p>
            <a:pPr eaLnBrk="1" hangingPunct="1"/>
            <a:r>
              <a:rPr lang="it-IT" altLang="it-IT" sz="2800" smtClean="0"/>
              <a:t>   Le modalità di raccolta del Tetra Pak variano da Comune a Comune. </a:t>
            </a:r>
          </a:p>
          <a:p>
            <a:pPr eaLnBrk="1" hangingPunct="1"/>
            <a:r>
              <a:rPr lang="it-IT" altLang="it-IT" sz="2800" smtClean="0"/>
              <a:t>   In alcune città essi vengono raccolti insieme alla carta, in altre insieme alla plastica, sempre che all'interno di esse la raccolta differenziata di tale materiale sia attiva. </a:t>
            </a:r>
          </a:p>
        </p:txBody>
      </p:sp>
    </p:spTree>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p:cNvPicPr>
            <a:picLocks noChangeAspect="1" noChangeArrowheads="1"/>
          </p:cNvPicPr>
          <p:nvPr/>
        </p:nvPicPr>
        <p:blipFill>
          <a:blip r:embed="rId3"/>
          <a:srcRect/>
          <a:stretch>
            <a:fillRect/>
          </a:stretch>
        </p:blipFill>
        <p:spPr bwMode="auto">
          <a:xfrm>
            <a:off x="4284663" y="4941888"/>
            <a:ext cx="2924175" cy="1562100"/>
          </a:xfrm>
          <a:prstGeom prst="rect">
            <a:avLst/>
          </a:prstGeom>
          <a:noFill/>
          <a:ln w="9525">
            <a:noFill/>
            <a:round/>
            <a:headEnd/>
            <a:tailEnd/>
          </a:ln>
        </p:spPr>
      </p:pic>
      <p:sp>
        <p:nvSpPr>
          <p:cNvPr id="8194" name="Rectangle 2"/>
          <p:cNvSpPr>
            <a:spLocks noGrp="1" noChangeArrowheads="1"/>
          </p:cNvSpPr>
          <p:nvPr>
            <p:ph type="title" idx="4294967295"/>
          </p:nvPr>
        </p:nvSpPr>
        <p:spPr>
          <a:xfrm>
            <a:off x="685800" y="152400"/>
            <a:ext cx="6870700" cy="1600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mtClean="0">
                <a:solidFill>
                  <a:srgbClr val="FF0066"/>
                </a:solidFill>
              </a:rPr>
              <a:t>RICICLO</a:t>
            </a:r>
            <a:r>
              <a:rPr lang="it-IT" altLang="it-IT" smtClean="0"/>
              <a:t> </a:t>
            </a:r>
          </a:p>
        </p:txBody>
      </p:sp>
      <p:sp>
        <p:nvSpPr>
          <p:cNvPr id="8195" name="Rectangle 3"/>
          <p:cNvSpPr>
            <a:spLocks noGrp="1" noChangeArrowheads="1"/>
          </p:cNvSpPr>
          <p:nvPr>
            <p:ph type="body" idx="1"/>
          </p:nvPr>
        </p:nvSpPr>
        <p:spPr>
          <a:xfrm>
            <a:off x="685800" y="1828800"/>
            <a:ext cx="7696200" cy="3657600"/>
          </a:xfrm>
        </p:spPr>
        <p:txBody>
          <a:bodyPr/>
          <a:lstStyle/>
          <a:p>
            <a:pPr marL="341313" indent="-341313" eaLnBrk="1" hangingPunct="1">
              <a:buFont typeface="Comic Sans MS" pitchFamily="6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smtClean="0"/>
              <a:t>Ogni sua parte può essere del tutto riutilizzabile.</a:t>
            </a:r>
          </a:p>
          <a:p>
            <a:pPr marL="341313" indent="-341313" eaLnBrk="1" hangingPunct="1">
              <a:buFont typeface="Comic Sans MS" pitchFamily="6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smtClean="0"/>
              <a:t>Nel 2014 , ad esempio , sono state 22.700 le tonnellate di confezioni raccolte in Italia , tutte avviate in percorsi di riciclo e riutilizzo .  </a:t>
            </a:r>
          </a:p>
        </p:txBody>
      </p:sp>
      <p:pic>
        <p:nvPicPr>
          <p:cNvPr id="13317" name="Picture 4"/>
          <p:cNvPicPr>
            <a:picLocks noChangeAspect="1" noChangeArrowheads="1"/>
          </p:cNvPicPr>
          <p:nvPr/>
        </p:nvPicPr>
        <p:blipFill>
          <a:blip r:embed="rId4"/>
          <a:srcRect/>
          <a:stretch>
            <a:fillRect/>
          </a:stretch>
        </p:blipFill>
        <p:spPr bwMode="auto">
          <a:xfrm>
            <a:off x="1619250" y="4941888"/>
            <a:ext cx="2054225" cy="1541462"/>
          </a:xfrm>
          <a:prstGeom prst="rect">
            <a:avLst/>
          </a:prstGeom>
          <a:noFill/>
          <a:ln w="9525">
            <a:noFill/>
            <a:round/>
            <a:headEnd/>
            <a:tailEnd/>
          </a:ln>
        </p:spPr>
      </p:pic>
      <p:pic>
        <p:nvPicPr>
          <p:cNvPr id="13318" name="Picture 5"/>
          <p:cNvPicPr>
            <a:picLocks noChangeAspect="1" noChangeArrowheads="1"/>
          </p:cNvPicPr>
          <p:nvPr/>
        </p:nvPicPr>
        <p:blipFill>
          <a:blip r:embed="rId5"/>
          <a:srcRect/>
          <a:stretch>
            <a:fillRect/>
          </a:stretch>
        </p:blipFill>
        <p:spPr bwMode="auto">
          <a:xfrm>
            <a:off x="3203575" y="5013325"/>
            <a:ext cx="1655763" cy="1520825"/>
          </a:xfrm>
          <a:prstGeom prst="rect">
            <a:avLst/>
          </a:prstGeom>
          <a:noFill/>
          <a:ln w="9525">
            <a:noFill/>
            <a:round/>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fill="hold" nodeType="withEffect">
                                  <p:stCondLst>
                                    <p:cond delay="0"/>
                                  </p:stCondLst>
                                  <p:childTnLst>
                                    <p:set>
                                      <p:cBhvr additive="repl">
                                        <p:cTn id="6" dur="1" fill="hold">
                                          <p:stCondLst>
                                            <p:cond delay="0"/>
                                          </p:stCondLst>
                                        </p:cTn>
                                        <p:tgtEl>
                                          <p:spTgt spid="8194"/>
                                        </p:tgtEl>
                                        <p:attrNameLst>
                                          <p:attrName>style.visibility</p:attrName>
                                        </p:attrNameLst>
                                      </p:cBhvr>
                                      <p:to>
                                        <p:strVal val="visible"/>
                                      </p:to>
                                    </p:set>
                                    <p:anim calcmode="lin" valueType="num">
                                      <p:cBhvr additive="repl">
                                        <p:cTn id="7" dur="1000" fill="hold">
                                          <p:stCondLst>
                                            <p:cond delay="0"/>
                                          </p:stCondLst>
                                        </p:cTn>
                                        <p:tgtEl>
                                          <p:spTgt spid="8194"/>
                                        </p:tgtEl>
                                        <p:attrNameLst>
                                          <p:attrName>r</p:attrName>
                                        </p:attrNameLst>
                                      </p:cBhvr>
                                      <p:tavLst>
                                        <p:tav tm="100000">
                                          <p:val>
                                            <p:strVal val="-90"/>
                                          </p:val>
                                        </p:tav>
                                        <p:tav>
                                          <p:val>
                                            <p:strVal val="0"/>
                                          </p:val>
                                        </p:tav>
                                      </p:tavLst>
                                    </p:anim>
                                    <p:anim calcmode="lin" valueType="num">
                                      <p:cBhvr additive="repl">
                                        <p:cTn id="8" dur="1000" fill="hold">
                                          <p:stCondLst>
                                            <p:cond delay="0"/>
                                          </p:stCondLst>
                                        </p:cTn>
                                        <p:tgtEl>
                                          <p:spTgt spid="8194"/>
                                        </p:tgtEl>
                                        <p:attrNameLst>
                                          <p:attrName>ppt_w</p:attrName>
                                        </p:attrNameLst>
                                      </p:cBhvr>
                                      <p:tavLst>
                                        <p:tav tm="50000">
                                          <p:val>
                                            <p:strVal val="#ppt_w-.5"/>
                                          </p:val>
                                        </p:tav>
                                        <p:tav tm="100000">
                                          <p:val>
                                            <p:strVal val="#ppt_w-.5"/>
                                          </p:val>
                                        </p:tav>
                                        <p:tav>
                                          <p:val>
                                            <p:strVal val="#ppt_w"/>
                                          </p:val>
                                        </p:tav>
                                      </p:tavLst>
                                    </p:anim>
                                    <p:anim calcmode="lin" valueType="num">
                                      <p:cBhvr additive="repl">
                                        <p:cTn id="9" dur="1000" fill="hold">
                                          <p:stCondLst>
                                            <p:cond delay="0"/>
                                          </p:stCondLst>
                                        </p:cTn>
                                        <p:tgtEl>
                                          <p:spTgt spid="8194"/>
                                        </p:tgtEl>
                                        <p:attrNameLst>
                                          <p:attrName>ppt_h</p:attrName>
                                        </p:attrNameLst>
                                      </p:cBhvr>
                                      <p:tavLst>
                                        <p:tav tm="100000">
                                          <p:val>
                                            <p:strVal val="#ppt_h"/>
                                          </p:val>
                                        </p:tav>
                                        <p:tav>
                                          <p:val>
                                            <p:strVal val="#ppt_h"/>
                                          </p:val>
                                        </p:tav>
                                      </p:tavLst>
                                    </p:anim>
                                    <p:anim calcmode="lin" valueType="num">
                                      <p:cBhvr additive="repl">
                                        <p:cTn id="10" dur="1000" fill="hold">
                                          <p:stCondLst>
                                            <p:cond delay="0"/>
                                          </p:stCondLst>
                                        </p:cTn>
                                        <p:tgtEl>
                                          <p:spTgt spid="8194"/>
                                        </p:tgtEl>
                                        <p:attrNameLst>
                                          <p:attrName>ppt_x</p:attrName>
                                        </p:attrNameLst>
                                      </p:cBhvr>
                                      <p:tavLst>
                                        <p:tav tm="100000">
                                          <p:val>
                                            <p:strVal val="#ppt_x+.4"/>
                                          </p:val>
                                        </p:tav>
                                        <p:tav>
                                          <p:val>
                                            <p:strVal val="#ppt_x"/>
                                          </p:val>
                                        </p:tav>
                                      </p:tavLst>
                                    </p:anim>
                                    <p:anim calcmode="lin" valueType="num">
                                      <p:cBhvr additive="repl">
                                        <p:cTn id="11" dur="1000" fill="hold">
                                          <p:stCondLst>
                                            <p:cond delay="0"/>
                                          </p:stCondLst>
                                        </p:cTn>
                                        <p:tgtEl>
                                          <p:spTgt spid="8194"/>
                                        </p:tgtEl>
                                        <p:attrNameLst>
                                          <p:attrName>ppt_y</p:attrName>
                                        </p:attrNameLst>
                                      </p:cBhvr>
                                      <p:tavLst>
                                        <p:tav tm="50000">
                                          <p:val>
                                            <p:strVal val="#ppt_y-.2"/>
                                          </p:val>
                                        </p:tav>
                                        <p:tav tm="100000">
                                          <p:val>
                                            <p:strVal val="#ppt_y+.1"/>
                                          </p:val>
                                        </p:tav>
                                        <p:tav>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accel="100000" fill="hold" nodeType="clickEffect">
                                  <p:stCondLst>
                                    <p:cond delay="0"/>
                                  </p:stCondLst>
                                  <p:childTnLst>
                                    <p:set>
                                      <p:cBhvr additive="repl">
                                        <p:cTn id="15" dur="1" fill="hold">
                                          <p:stCondLst>
                                            <p:cond delay="0"/>
                                          </p:stCondLst>
                                        </p:cTn>
                                        <p:tgtEl>
                                          <p:spTgt spid="8195">
                                            <p:txEl>
                                              <p:pRg st="0" end="0"/>
                                            </p:txEl>
                                          </p:spTgt>
                                        </p:tgtEl>
                                        <p:attrNameLst>
                                          <p:attrName>style.visibility</p:attrName>
                                        </p:attrNameLst>
                                      </p:cBhvr>
                                      <p:to>
                                        <p:strVal val="visible"/>
                                      </p:to>
                                    </p:set>
                                    <p:anim calcmode="lin" valueType="num">
                                      <p:cBhvr additive="repl">
                                        <p:cTn id="16" dur="500" fill="hold"/>
                                        <p:tgtEl>
                                          <p:spTgt spid="8195">
                                            <p:txEl>
                                              <p:pRg st="0" end="0"/>
                                            </p:txEl>
                                          </p:spTgt>
                                        </p:tgtEl>
                                        <p:attrNameLst>
                                          <p:attrName>ppt_w</p:attrName>
                                        </p:attrNameLst>
                                      </p:cBhvr>
                                      <p:tavLst>
                                        <p:tav tm="100000">
                                          <p:val>
                                            <p:strVal val="#ppt_w*0.05"/>
                                          </p:val>
                                        </p:tav>
                                        <p:tav>
                                          <p:val>
                                            <p:strVal val="#ppt_w"/>
                                          </p:val>
                                        </p:tav>
                                      </p:tavLst>
                                    </p:anim>
                                    <p:anim calcmode="lin" valueType="num">
                                      <p:cBhvr additive="repl">
                                        <p:cTn id="17" dur="500" fill="hold"/>
                                        <p:tgtEl>
                                          <p:spTgt spid="8195">
                                            <p:txEl>
                                              <p:pRg st="0" end="0"/>
                                            </p:txEl>
                                          </p:spTgt>
                                        </p:tgtEl>
                                        <p:attrNameLst>
                                          <p:attrName>ppt_h</p:attrName>
                                        </p:attrNameLst>
                                      </p:cBhvr>
                                      <p:tavLst>
                                        <p:tav tm="100000">
                                          <p:val>
                                            <p:strVal val="#ppt_h"/>
                                          </p:val>
                                        </p:tav>
                                        <p:tav>
                                          <p:val>
                                            <p:strVal val="#ppt_h"/>
                                          </p:val>
                                        </p:tav>
                                      </p:tavLst>
                                    </p:anim>
                                    <p:anim calcmode="lin" valueType="num">
                                      <p:cBhvr additive="repl">
                                        <p:cTn id="18" dur="500" fill="hold"/>
                                        <p:tgtEl>
                                          <p:spTgt spid="8195">
                                            <p:txEl>
                                              <p:pRg st="0" end="0"/>
                                            </p:txEl>
                                          </p:spTgt>
                                        </p:tgtEl>
                                        <p:attrNameLst>
                                          <p:attrName>ppt_x</p:attrName>
                                        </p:attrNameLst>
                                      </p:cBhvr>
                                      <p:tavLst>
                                        <p:tav tm="100000">
                                          <p:val>
                                            <p:strVal val="#ppt_x-.2"/>
                                          </p:val>
                                        </p:tav>
                                        <p:tav>
                                          <p:val>
                                            <p:strVal val="#ppt_x"/>
                                          </p:val>
                                        </p:tav>
                                      </p:tavLst>
                                    </p:anim>
                                    <p:anim calcmode="lin" valueType="num">
                                      <p:cBhvr additive="repl">
                                        <p:cTn id="19" dur="500" fill="hold"/>
                                        <p:tgtEl>
                                          <p:spTgt spid="8195">
                                            <p:txEl>
                                              <p:pRg st="0" end="0"/>
                                            </p:txEl>
                                          </p:spTgt>
                                        </p:tgtEl>
                                        <p:attrNameLst>
                                          <p:attrName>ppt_y</p:attrName>
                                        </p:attrNameLst>
                                      </p:cBhvr>
                                      <p:tavLst>
                                        <p:tav tm="100000">
                                          <p:val>
                                            <p:strVal val="#ppt_y"/>
                                          </p:val>
                                        </p:tav>
                                        <p:tav>
                                          <p:val>
                                            <p:strVal val="#ppt_y"/>
                                          </p:val>
                                        </p:tav>
                                      </p:tavLst>
                                    </p:anim>
                                    <p:animEffect transition="in" filter="fade">
                                      <p:cBhvr additive="repl">
                                        <p:cTn id="20" dur="500"/>
                                        <p:tgtEl>
                                          <p:spTgt spid="8195">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accel="100000" fill="hold" nodeType="clickEffect">
                                  <p:stCondLst>
                                    <p:cond delay="0"/>
                                  </p:stCondLst>
                                  <p:childTnLst>
                                    <p:set>
                                      <p:cBhvr additive="repl">
                                        <p:cTn id="24" dur="1" fill="hold">
                                          <p:stCondLst>
                                            <p:cond delay="0"/>
                                          </p:stCondLst>
                                        </p:cTn>
                                        <p:tgtEl>
                                          <p:spTgt spid="8195">
                                            <p:txEl>
                                              <p:pRg st="1" end="1"/>
                                            </p:txEl>
                                          </p:spTgt>
                                        </p:tgtEl>
                                        <p:attrNameLst>
                                          <p:attrName>style.visibility</p:attrName>
                                        </p:attrNameLst>
                                      </p:cBhvr>
                                      <p:to>
                                        <p:strVal val="visible"/>
                                      </p:to>
                                    </p:set>
                                    <p:anim calcmode="lin" valueType="num">
                                      <p:cBhvr additive="repl">
                                        <p:cTn id="25" dur="500" fill="hold"/>
                                        <p:tgtEl>
                                          <p:spTgt spid="8195">
                                            <p:txEl>
                                              <p:pRg st="1" end="1"/>
                                            </p:txEl>
                                          </p:spTgt>
                                        </p:tgtEl>
                                        <p:attrNameLst>
                                          <p:attrName>ppt_w</p:attrName>
                                        </p:attrNameLst>
                                      </p:cBhvr>
                                      <p:tavLst>
                                        <p:tav tm="100000">
                                          <p:val>
                                            <p:strVal val="#ppt_w*0.05"/>
                                          </p:val>
                                        </p:tav>
                                        <p:tav>
                                          <p:val>
                                            <p:strVal val="#ppt_w"/>
                                          </p:val>
                                        </p:tav>
                                      </p:tavLst>
                                    </p:anim>
                                    <p:anim calcmode="lin" valueType="num">
                                      <p:cBhvr additive="repl">
                                        <p:cTn id="26" dur="500" fill="hold"/>
                                        <p:tgtEl>
                                          <p:spTgt spid="8195">
                                            <p:txEl>
                                              <p:pRg st="1" end="1"/>
                                            </p:txEl>
                                          </p:spTgt>
                                        </p:tgtEl>
                                        <p:attrNameLst>
                                          <p:attrName>ppt_h</p:attrName>
                                        </p:attrNameLst>
                                      </p:cBhvr>
                                      <p:tavLst>
                                        <p:tav tm="100000">
                                          <p:val>
                                            <p:strVal val="#ppt_h"/>
                                          </p:val>
                                        </p:tav>
                                        <p:tav>
                                          <p:val>
                                            <p:strVal val="#ppt_h"/>
                                          </p:val>
                                        </p:tav>
                                      </p:tavLst>
                                    </p:anim>
                                    <p:anim calcmode="lin" valueType="num">
                                      <p:cBhvr additive="repl">
                                        <p:cTn id="27" dur="500" fill="hold"/>
                                        <p:tgtEl>
                                          <p:spTgt spid="8195">
                                            <p:txEl>
                                              <p:pRg st="1" end="1"/>
                                            </p:txEl>
                                          </p:spTgt>
                                        </p:tgtEl>
                                        <p:attrNameLst>
                                          <p:attrName>ppt_x</p:attrName>
                                        </p:attrNameLst>
                                      </p:cBhvr>
                                      <p:tavLst>
                                        <p:tav tm="100000">
                                          <p:val>
                                            <p:strVal val="#ppt_x-.2"/>
                                          </p:val>
                                        </p:tav>
                                        <p:tav>
                                          <p:val>
                                            <p:strVal val="#ppt_x"/>
                                          </p:val>
                                        </p:tav>
                                      </p:tavLst>
                                    </p:anim>
                                    <p:anim calcmode="lin" valueType="num">
                                      <p:cBhvr additive="repl">
                                        <p:cTn id="28" dur="500" fill="hold"/>
                                        <p:tgtEl>
                                          <p:spTgt spid="8195">
                                            <p:txEl>
                                              <p:pRg st="1" end="1"/>
                                            </p:txEl>
                                          </p:spTgt>
                                        </p:tgtEl>
                                        <p:attrNameLst>
                                          <p:attrName>ppt_y</p:attrName>
                                        </p:attrNameLst>
                                      </p:cBhvr>
                                      <p:tavLst>
                                        <p:tav tm="100000">
                                          <p:val>
                                            <p:strVal val="#ppt_y"/>
                                          </p:val>
                                        </p:tav>
                                        <p:tav>
                                          <p:val>
                                            <p:strVal val="#ppt_y"/>
                                          </p:val>
                                        </p:tav>
                                      </p:tavLst>
                                    </p:anim>
                                    <p:animEffect transition="in" filter="fade">
                                      <p:cBhvr additive="repl">
                                        <p:cTn id="29" dur="500"/>
                                        <p:tgtEl>
                                          <p:spTgt spid="8195">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5" presetClass="exit" fill="hold" nodeType="clickEffect">
                                  <p:stCondLst>
                                    <p:cond delay="0"/>
                                  </p:stCondLst>
                                  <p:childTnLst>
                                    <p:anim calcmode="lin" valueType="num">
                                      <p:cBhvr additive="repl">
                                        <p:cTn id="33" dur="2000" fill="hold"/>
                                        <p:tgtEl>
                                          <p:spTgt spid="8194"/>
                                        </p:tgtEl>
                                        <p:attrNameLst>
                                          <p:attrName>r</p:attrName>
                                        </p:attrNameLst>
                                      </p:cBhvr>
                                      <p:tavLst>
                                        <p:tav tm="100000">
                                          <p:val>
                                            <p:strVal val="0"/>
                                          </p:val>
                                        </p:tav>
                                        <p:tav>
                                          <p:val>
                                            <p:strVal val="-90"/>
                                          </p:val>
                                        </p:tav>
                                      </p:tavLst>
                                    </p:anim>
                                    <p:anim calcmode="lin" valueType="num">
                                      <p:cBhvr additive="repl">
                                        <p:cTn id="34" dur="2000" fill="hold"/>
                                        <p:tgtEl>
                                          <p:spTgt spid="8194"/>
                                        </p:tgtEl>
                                        <p:attrNameLst>
                                          <p:attrName>ppt_w</p:attrName>
                                        </p:attrNameLst>
                                      </p:cBhvr>
                                      <p:tavLst>
                                        <p:tav tm="50000">
                                          <p:val>
                                            <p:strVal val="#ppt_w"/>
                                          </p:val>
                                        </p:tav>
                                        <p:tav tm="100000">
                                          <p:val>
                                            <p:strVal val="#ppt_w-.5"/>
                                          </p:val>
                                        </p:tav>
                                        <p:tav>
                                          <p:val>
                                            <p:strVal val="#ppt_w-.5"/>
                                          </p:val>
                                        </p:tav>
                                      </p:tavLst>
                                    </p:anim>
                                    <p:anim calcmode="lin" valueType="num">
                                      <p:cBhvr additive="repl">
                                        <p:cTn id="35" dur="2000" fill="hold"/>
                                        <p:tgtEl>
                                          <p:spTgt spid="8194"/>
                                        </p:tgtEl>
                                        <p:attrNameLst>
                                          <p:attrName>ppt_h</p:attrName>
                                        </p:attrNameLst>
                                      </p:cBhvr>
                                      <p:tavLst>
                                        <p:tav tm="100000">
                                          <p:val>
                                            <p:strVal val="#ppt_h"/>
                                          </p:val>
                                        </p:tav>
                                        <p:tav>
                                          <p:val>
                                            <p:strVal val="#ppt_h"/>
                                          </p:val>
                                        </p:tav>
                                      </p:tavLst>
                                    </p:anim>
                                    <p:anim calcmode="lin" valueType="num">
                                      <p:cBhvr additive="repl">
                                        <p:cTn id="36" dur="2000" fill="hold"/>
                                        <p:tgtEl>
                                          <p:spTgt spid="8194"/>
                                        </p:tgtEl>
                                        <p:attrNameLst>
                                          <p:attrName>ppt_x</p:attrName>
                                        </p:attrNameLst>
                                      </p:cBhvr>
                                      <p:tavLst>
                                        <p:tav tm="100000">
                                          <p:val>
                                            <p:strVal val="#ppt_x"/>
                                          </p:val>
                                        </p:tav>
                                        <p:tav>
                                          <p:val>
                                            <p:strVal val="#ppt_x+.4"/>
                                          </p:val>
                                        </p:tav>
                                      </p:tavLst>
                                    </p:anim>
                                    <p:anim calcmode="lin" valueType="num">
                                      <p:cBhvr additive="repl">
                                        <p:cTn id="37" dur="2000" fill="hold"/>
                                        <p:tgtEl>
                                          <p:spTgt spid="8194"/>
                                        </p:tgtEl>
                                        <p:attrNameLst>
                                          <p:attrName>ppt_y</p:attrName>
                                        </p:attrNameLst>
                                      </p:cBhvr>
                                      <p:tavLst>
                                        <p:tav tm="50000">
                                          <p:val>
                                            <p:strVal val="#ppt_y"/>
                                          </p:val>
                                        </p:tav>
                                        <p:tav tm="100000">
                                          <p:val>
                                            <p:strVal val="#ppt_y+.1"/>
                                          </p:val>
                                        </p:tav>
                                        <p:tav>
                                          <p:val>
                                            <p:strVal val="#ppt_y-.2"/>
                                          </p:val>
                                        </p:tav>
                                      </p:tavLst>
                                    </p:anim>
                                    <p:set>
                                      <p:cBhvr additive="repl">
                                        <p:cTn id="38" dur="1" fill="hold">
                                          <p:stCondLst>
                                            <p:cond delay="1998"/>
                                          </p:stCondLst>
                                        </p:cTn>
                                        <p:tgtEl>
                                          <p:spTgt spid="8194"/>
                                        </p:tgtEl>
                                        <p:attrNameLst>
                                          <p:attrName>style.visibility</p:attrName>
                                        </p:attrNameLst>
                                      </p:cBhvr>
                                      <p:to>
                                        <p:strVal val="hidden"/>
                                      </p:to>
                                    </p:set>
                                  </p:childTnLst>
                                </p:cTn>
                              </p:par>
                              <p:par>
                                <p:cTn id="39" presetID="22" presetClass="exit" presetSubtype="8" fill="hold" nodeType="withEffect">
                                  <p:stCondLst>
                                    <p:cond delay="0"/>
                                  </p:stCondLst>
                                  <p:childTnLst>
                                    <p:animEffect transition="out" filter="wipe(left)">
                                      <p:cBhvr additive="repl">
                                        <p:cTn id="40" dur="500"/>
                                        <p:tgtEl>
                                          <p:spTgt spid="8195">
                                            <p:txEl>
                                              <p:pRg st="0" end="0"/>
                                            </p:txEl>
                                          </p:spTgt>
                                        </p:tgtEl>
                                      </p:cBhvr>
                                    </p:animEffect>
                                    <p:set>
                                      <p:cBhvr additive="repl">
                                        <p:cTn id="41" dur="1" fill="hold">
                                          <p:stCondLst>
                                            <p:cond delay="499"/>
                                          </p:stCondLst>
                                        </p:cTn>
                                        <p:tgtEl>
                                          <p:spTgt spid="8195">
                                            <p:txEl>
                                              <p:pRg st="0" end="0"/>
                                            </p:txEl>
                                          </p:spTgt>
                                        </p:tgtEl>
                                        <p:attrNameLst>
                                          <p:attrName>style.visibility</p:attrName>
                                        </p:attrNameLst>
                                      </p:cBhvr>
                                      <p:to>
                                        <p:strVal val="hidden"/>
                                      </p:to>
                                    </p:set>
                                  </p:childTnLst>
                                </p:cTn>
                              </p:par>
                              <p:par>
                                <p:cTn id="42" presetID="22" presetClass="exit" presetSubtype="8" fill="hold" nodeType="withEffect">
                                  <p:stCondLst>
                                    <p:cond delay="0"/>
                                  </p:stCondLst>
                                  <p:childTnLst>
                                    <p:animEffect transition="out" filter="wipe(left)">
                                      <p:cBhvr additive="repl">
                                        <p:cTn id="43" dur="500"/>
                                        <p:tgtEl>
                                          <p:spTgt spid="8195">
                                            <p:txEl>
                                              <p:pRg st="1" end="1"/>
                                            </p:txEl>
                                          </p:spTgt>
                                        </p:tgtEl>
                                      </p:cBhvr>
                                    </p:animEffect>
                                    <p:set>
                                      <p:cBhvr additive="repl">
                                        <p:cTn id="44" dur="1" fill="hold">
                                          <p:stCondLst>
                                            <p:cond delay="499"/>
                                          </p:stCondLst>
                                        </p:cTn>
                                        <p:tgtEl>
                                          <p:spTgt spid="8195">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684213" y="188913"/>
            <a:ext cx="6870700" cy="1600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altLang="it-IT" sz="4000" smtClean="0">
                <a:solidFill>
                  <a:srgbClr val="003366"/>
                </a:solidFill>
              </a:rPr>
              <a:t>IL PROCEDIMENTO DEL RICICLO</a:t>
            </a:r>
            <a:r>
              <a:rPr lang="it-IT" altLang="it-IT" sz="4000" smtClean="0"/>
              <a:t> </a:t>
            </a:r>
          </a:p>
        </p:txBody>
      </p:sp>
      <p:sp>
        <p:nvSpPr>
          <p:cNvPr id="9218" name="Rectangle 2"/>
          <p:cNvSpPr>
            <a:spLocks noGrp="1" noChangeArrowheads="1"/>
          </p:cNvSpPr>
          <p:nvPr>
            <p:ph type="body" idx="1"/>
          </p:nvPr>
        </p:nvSpPr>
        <p:spPr>
          <a:xfrm>
            <a:off x="685800" y="1828800"/>
            <a:ext cx="7696200" cy="3657600"/>
          </a:xfrm>
        </p:spPr>
        <p:txBody>
          <a:bodyPr/>
          <a:lstStyle/>
          <a:p>
            <a:pPr marL="341313" indent="-34131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sz="2000" b="1" u="sng" smtClean="0">
                <a:solidFill>
                  <a:srgbClr val="00B200"/>
                </a:solidFill>
                <a:hlinkClick r:id="rId3"/>
              </a:rPr>
              <a:t> </a:t>
            </a:r>
          </a:p>
        </p:txBody>
      </p:sp>
      <p:pic>
        <p:nvPicPr>
          <p:cNvPr id="15364" name="Picture 3"/>
          <p:cNvPicPr>
            <a:picLocks noChangeAspect="1" noChangeArrowheads="1"/>
          </p:cNvPicPr>
          <p:nvPr/>
        </p:nvPicPr>
        <p:blipFill>
          <a:blip r:embed="rId4"/>
          <a:srcRect/>
          <a:stretch>
            <a:fillRect/>
          </a:stretch>
        </p:blipFill>
        <p:spPr bwMode="auto">
          <a:xfrm>
            <a:off x="6443663" y="4835525"/>
            <a:ext cx="2197100" cy="2022475"/>
          </a:xfrm>
          <a:prstGeom prst="rect">
            <a:avLst/>
          </a:prstGeom>
          <a:noFill/>
          <a:ln w="9525">
            <a:noFill/>
            <a:round/>
            <a:headEnd/>
            <a:tailEnd/>
          </a:ln>
        </p:spPr>
      </p:pic>
      <p:sp>
        <p:nvSpPr>
          <p:cNvPr id="7" name="Rettangolo 6">
            <a:extLst>
              <a:ext uri="{FF2B5EF4-FFF2-40B4-BE49-F238E27FC236}">
                <a16:creationId xmlns:a16="http://schemas.microsoft.com/office/drawing/2014/main" xmlns="" id="{5BEAEEC1-A087-4C41-830C-B0D11E100734}"/>
              </a:ext>
            </a:extLst>
          </p:cNvPr>
          <p:cNvSpPr/>
          <p:nvPr/>
        </p:nvSpPr>
        <p:spPr>
          <a:xfrm>
            <a:off x="1403350" y="1773238"/>
            <a:ext cx="5976938" cy="3570287"/>
          </a:xfrm>
          <a:prstGeom prst="rect">
            <a:avLst/>
          </a:prstGeom>
        </p:spPr>
        <p:txBody>
          <a:bodyPr>
            <a:spAutoFit/>
          </a:bodyPr>
          <a:lstStyle/>
          <a:p>
            <a:pPr>
              <a:buClr>
                <a:srgbClr val="000000"/>
              </a:buClr>
              <a:buSzPct val="100000"/>
              <a:buFont typeface="Times New Roman" pitchFamily="16" charset="0"/>
              <a:buNone/>
              <a:defRPr/>
            </a:pPr>
            <a:r>
              <a:rPr lang="it-IT" dirty="0"/>
              <a:t> </a:t>
            </a:r>
            <a:r>
              <a:rPr lang="it-IT" dirty="0">
                <a:solidFill>
                  <a:schemeClr val="tx1"/>
                </a:solidFill>
              </a:rPr>
              <a:t>I </a:t>
            </a:r>
            <a:r>
              <a:rPr lang="it-IT" sz="1600" dirty="0">
                <a:solidFill>
                  <a:schemeClr val="tx1"/>
                </a:solidFill>
                <a:latin typeface="+mn-lt"/>
              </a:rPr>
              <a:t>contenitori in Tetra </a:t>
            </a:r>
            <a:r>
              <a:rPr lang="it-IT" sz="1600" dirty="0" err="1">
                <a:solidFill>
                  <a:schemeClr val="tx1"/>
                </a:solidFill>
                <a:latin typeface="+mn-lt"/>
              </a:rPr>
              <a:t>Pak</a:t>
            </a:r>
            <a:r>
              <a:rPr lang="it-IT" sz="1600" dirty="0">
                <a:solidFill>
                  <a:schemeClr val="tx1"/>
                </a:solidFill>
                <a:latin typeface="+mn-lt"/>
              </a:rPr>
              <a:t>, una volta gettati nella apposita campana, vengono avviati alla separazione meccanica delle parti che li compongono. La carta verrà riciclata mentre le parti in polietilene ed alluminio verranno destinate agli impianti di rigenerazione della plastica. Dalle lavorazioni necessarie al recupero del Tetra </a:t>
            </a:r>
            <a:r>
              <a:rPr lang="it-IT" sz="1600" dirty="0" err="1">
                <a:solidFill>
                  <a:schemeClr val="tx1"/>
                </a:solidFill>
                <a:latin typeface="+mn-lt"/>
              </a:rPr>
              <a:t>Pak</a:t>
            </a:r>
            <a:r>
              <a:rPr lang="it-IT" sz="1600" dirty="0">
                <a:solidFill>
                  <a:schemeClr val="tx1"/>
                </a:solidFill>
                <a:latin typeface="+mn-lt"/>
              </a:rPr>
              <a:t> nasceranno due nuovi materiali:</a:t>
            </a:r>
          </a:p>
          <a:p>
            <a:pPr>
              <a:buClr>
                <a:srgbClr val="000000"/>
              </a:buClr>
              <a:buSzPct val="100000"/>
              <a:buFont typeface="Times New Roman" pitchFamily="16" charset="0"/>
              <a:buNone/>
              <a:defRPr/>
            </a:pPr>
            <a:r>
              <a:rPr lang="it-IT" sz="1600" dirty="0">
                <a:solidFill>
                  <a:schemeClr val="tx1"/>
                </a:solidFill>
                <a:latin typeface="+mn-lt"/>
              </a:rPr>
              <a:t>1) La CARTAFRUTTA, derivante dal riciclo dei contenitori provenienti dalla raccolta differenziata, è una carta avana particolarmente adatta per la produzione di shopper e di cancelleria.</a:t>
            </a:r>
          </a:p>
          <a:p>
            <a:pPr>
              <a:buClr>
                <a:srgbClr val="000000"/>
              </a:buClr>
              <a:buSzPct val="100000"/>
              <a:buFont typeface="Times New Roman" pitchFamily="16" charset="0"/>
              <a:buNone/>
              <a:defRPr/>
            </a:pPr>
            <a:r>
              <a:rPr lang="it-IT" sz="1600" dirty="0">
                <a:solidFill>
                  <a:schemeClr val="tx1"/>
                </a:solidFill>
                <a:latin typeface="+mn-lt"/>
              </a:rPr>
              <a:t>2) L' ECOALLENE, composto da polietilene e da una piccola percentuale di alluminio, è un materiale plastico e stampabile, impiegato nell’edilizia in </a:t>
            </a:r>
            <a:r>
              <a:rPr lang="it-IT" sz="1600" dirty="0" err="1">
                <a:solidFill>
                  <a:schemeClr val="tx1"/>
                </a:solidFill>
                <a:latin typeface="+mn-lt"/>
              </a:rPr>
              <a:t>promotional</a:t>
            </a:r>
            <a:r>
              <a:rPr lang="it-IT" sz="1600">
                <a:solidFill>
                  <a:schemeClr val="tx1"/>
                </a:solidFill>
                <a:latin typeface="+mn-lt"/>
              </a:rPr>
              <a:t> ed in </a:t>
            </a:r>
            <a:r>
              <a:rPr lang="it-IT" sz="1600" dirty="0">
                <a:solidFill>
                  <a:schemeClr val="tx1"/>
                </a:solidFill>
                <a:latin typeface="+mn-lt"/>
              </a:rPr>
              <a:t>bigiotteria.</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0"/>
                      </p:stCondLst>
                      <p:childTnLst>
                        <p:par>
                          <p:cTn id="4" fill="hold" nodeType="withGroup">
                            <p:stCondLst>
                              <p:cond delay="0"/>
                            </p:stCondLst>
                            <p:childTnLst>
                              <p:par>
                                <p:cTn id="5" presetID="35" presetClass="entr" fill="hold" nodeType="withEffect">
                                  <p:stCondLst>
                                    <p:cond delay="0"/>
                                  </p:stCondLst>
                                  <p:iterate type="lt">
                                    <p:tmPct val="10000"/>
                                  </p:iterate>
                                  <p:childTnLst>
                                    <p:set>
                                      <p:cBhvr additive="repl">
                                        <p:cTn id="6" dur="1" fill="hold">
                                          <p:stCondLst>
                                            <p:cond delay="0"/>
                                          </p:stCondLst>
                                        </p:cTn>
                                        <p:tgtEl>
                                          <p:spTgt spid="9217"/>
                                        </p:tgtEl>
                                        <p:attrNameLst>
                                          <p:attrName>style.visibility</p:attrName>
                                        </p:attrNameLst>
                                      </p:cBhvr>
                                      <p:to>
                                        <p:strVal val="visible"/>
                                      </p:to>
                                    </p:set>
                                    <p:animEffect transition="in" filter="fade">
                                      <p:cBhvr additive="repl">
                                        <p:cTn id="7" dur="600">
                                          <p:stCondLst>
                                            <p:cond delay="0"/>
                                          </p:stCondLst>
                                        </p:cTn>
                                        <p:tgtEl>
                                          <p:spTgt spid="9217"/>
                                        </p:tgtEl>
                                      </p:cBhvr>
                                    </p:animEffect>
                                    <p:anim calcmode="lin" valueType="num">
                                      <p:cBhvr additive="repl">
                                        <p:cTn id="8" dur="600" fill="hold">
                                          <p:stCondLst>
                                            <p:cond delay="0"/>
                                          </p:stCondLst>
                                        </p:cTn>
                                        <p:tgtEl>
                                          <p:spTgt spid="9217"/>
                                        </p:tgtEl>
                                        <p:attrNameLst>
                                          <p:attrName>r</p:attrName>
                                        </p:attrNameLst>
                                      </p:cBhvr>
                                      <p:tavLst>
                                        <p:tav tm="100000">
                                          <p:val>
                                            <p:strVal val="720"/>
                                          </p:val>
                                        </p:tav>
                                        <p:tav>
                                          <p:val>
                                            <p:strVal val="0"/>
                                          </p:val>
                                        </p:tav>
                                      </p:tavLst>
                                    </p:anim>
                                    <p:anim calcmode="lin" valueType="num">
                                      <p:cBhvr additive="repl">
                                        <p:cTn id="9" dur="600" fill="hold">
                                          <p:stCondLst>
                                            <p:cond delay="0"/>
                                          </p:stCondLst>
                                        </p:cTn>
                                        <p:tgtEl>
                                          <p:spTgt spid="9217"/>
                                        </p:tgtEl>
                                        <p:attrNameLst>
                                          <p:attrName>ppt_h</p:attrName>
                                        </p:attrNameLst>
                                      </p:cBhvr>
                                      <p:tavLst>
                                        <p:tav tm="100000">
                                          <p:val>
                                            <p:fltVal val="0"/>
                                          </p:val>
                                        </p:tav>
                                        <p:tav>
                                          <p:val>
                                            <p:strVal val="#ppt_h"/>
                                          </p:val>
                                        </p:tav>
                                      </p:tavLst>
                                    </p:anim>
                                    <p:anim calcmode="lin" valueType="num">
                                      <p:cBhvr additive="repl">
                                        <p:cTn id="10" dur="600" fill="hold">
                                          <p:stCondLst>
                                            <p:cond delay="0"/>
                                          </p:stCondLst>
                                        </p:cTn>
                                        <p:tgtEl>
                                          <p:spTgt spid="9217"/>
                                        </p:tgtEl>
                                        <p:attrNameLst>
                                          <p:attrName>ppt_w</p:attrName>
                                        </p:attrNameLst>
                                      </p:cBhvr>
                                      <p:tavLst>
                                        <p:tav tm="100000">
                                          <p:val>
                                            <p:fltVal val="0"/>
                                          </p:val>
                                        </p:tav>
                                        <p:tav>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nodeType="clickEffect">
                                  <p:stCondLst>
                                    <p:cond delay="0"/>
                                  </p:stCondLst>
                                  <p:childTnLst>
                                    <p:set>
                                      <p:cBhvr additive="repl">
                                        <p:cTn id="14" dur="1" fill="hold">
                                          <p:stCondLst>
                                            <p:cond delay="0"/>
                                          </p:stCondLst>
                                        </p:cTn>
                                        <p:tgtEl>
                                          <p:spTgt spid="9218">
                                            <p:txEl>
                                              <p:pRg st="0" end="0"/>
                                            </p:txEl>
                                          </p:spTgt>
                                        </p:tgtEl>
                                        <p:attrNameLst>
                                          <p:attrName>style.visibility</p:attrName>
                                        </p:attrNameLst>
                                      </p:cBhvr>
                                      <p:to>
                                        <p:strVal val="visible"/>
                                      </p:to>
                                    </p:set>
                                    <p:animEffect transition="in" filter="slide(fromBottom)">
                                      <p:cBhvr additive="repl">
                                        <p:cTn id="15" dur="500">
                                          <p:stCondLst>
                                            <p:cond delay="0"/>
                                          </p:stCondLst>
                                        </p:cTn>
                                        <p:tgtEl>
                                          <p:spTgt spid="92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noChangeArrowheads="1"/>
          </p:cNvSpPr>
          <p:nvPr>
            <p:ph type="title"/>
          </p:nvPr>
        </p:nvSpPr>
        <p:spPr>
          <a:xfrm>
            <a:off x="-252413" y="-1598613"/>
            <a:ext cx="6869113" cy="1598613"/>
          </a:xfrm>
        </p:spPr>
        <p:txBody>
          <a:bodyPr/>
          <a:lstStyle/>
          <a:p>
            <a:pPr eaLnBrk="1" hangingPunct="1"/>
            <a:endParaRPr lang="it-IT" altLang="it-IT" smtClean="0">
              <a:solidFill>
                <a:schemeClr val="tx1"/>
              </a:solidFill>
            </a:endParaRPr>
          </a:p>
        </p:txBody>
      </p:sp>
      <p:sp>
        <p:nvSpPr>
          <p:cNvPr id="17411" name="Segnaposto contenuto 2"/>
          <p:cNvSpPr>
            <a:spLocks noGrp="1" noChangeArrowheads="1"/>
          </p:cNvSpPr>
          <p:nvPr>
            <p:ph idx="1"/>
          </p:nvPr>
        </p:nvSpPr>
        <p:spPr>
          <a:xfrm>
            <a:off x="468313" y="2349500"/>
            <a:ext cx="7694612" cy="2159000"/>
          </a:xfrm>
        </p:spPr>
        <p:txBody>
          <a:bodyPr/>
          <a:lstStyle/>
          <a:p>
            <a:pPr eaLnBrk="1" hangingPunct="1"/>
            <a:endParaRPr lang="it-IT" altLang="it-IT" smtClean="0"/>
          </a:p>
          <a:p>
            <a:pPr eaLnBrk="1" hangingPunct="1"/>
            <a:r>
              <a:rPr lang="it-IT" altLang="it-IT" smtClean="0"/>
              <a:t>  https://www.youtube.com/watch?v=DmInc49y4tg</a:t>
            </a:r>
          </a:p>
        </p:txBody>
      </p:sp>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omic Sans MS"/>
        <a:ea typeface=""/>
        <a:cs typeface="Arial"/>
      </a:majorFont>
      <a:minorFont>
        <a:latin typeface="Comic Sans MS"/>
        <a:ea typeface=""/>
        <a:cs typeface="Arial"/>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omic Sans MS"/>
        <a:ea typeface=""/>
        <a:cs typeface="Arial"/>
      </a:majorFont>
      <a:minorFont>
        <a:latin typeface="Comic Sans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175</TotalTime>
  <Words>208</Words>
  <Application>Microsoft Office PowerPoint</Application>
  <PresentationFormat>Presentazione su schermo (4:3)</PresentationFormat>
  <Paragraphs>33</Paragraphs>
  <Slides>10</Slides>
  <Notes>5</Notes>
  <HiddenSlides>0</HiddenSlides>
  <MMClips>0</MMClips>
  <ScaleCrop>false</ScaleCrop>
  <HeadingPairs>
    <vt:vector size="8" baseType="variant">
      <vt:variant>
        <vt:lpstr>Caratteri utilizzati</vt:lpstr>
      </vt:variant>
      <vt:variant>
        <vt:i4>3</vt:i4>
      </vt:variant>
      <vt:variant>
        <vt:lpstr>Tema</vt:lpstr>
      </vt:variant>
      <vt:variant>
        <vt:i4>2</vt:i4>
      </vt:variant>
      <vt:variant>
        <vt:lpstr>Server OLE incorporati</vt:lpstr>
      </vt:variant>
      <vt:variant>
        <vt:i4>0</vt:i4>
      </vt:variant>
      <vt:variant>
        <vt:lpstr>Titoli diapositive</vt:lpstr>
      </vt:variant>
      <vt:variant>
        <vt:i4>10</vt:i4>
      </vt:variant>
    </vt:vector>
  </HeadingPairs>
  <TitlesOfParts>
    <vt:vector size="15" baseType="lpstr">
      <vt:lpstr>Arial</vt:lpstr>
      <vt:lpstr>Times New Roman</vt:lpstr>
      <vt:lpstr>Comic Sans MS</vt:lpstr>
      <vt:lpstr>Tema di Office</vt:lpstr>
      <vt:lpstr>1_Tema di Office</vt:lpstr>
      <vt:lpstr>IL TETRAPAK</vt:lpstr>
      <vt:lpstr>Che cos’è il tetrapak</vt:lpstr>
      <vt:lpstr>Tetrapak: com’è fatto</vt:lpstr>
      <vt:lpstr>COME VENGONO REALIZZATI?...</vt:lpstr>
      <vt:lpstr>LA SUA STORIA</vt:lpstr>
      <vt:lpstr>DOVE BUTTARLO?...</vt:lpstr>
      <vt:lpstr>RICICLO </vt:lpstr>
      <vt:lpstr>IL PROCEDIMENTO DEL RICICLO </vt:lpstr>
      <vt:lpstr>Presentazione standard di PowerPoint</vt:lpstr>
      <vt:lpstr>Presentazione standard di PowerPoint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TETRAPAK</dc:title>
  <dc:creator>Studente</dc:creator>
  <cp:lastModifiedBy>LUCIA CONTI</cp:lastModifiedBy>
  <cp:revision>26</cp:revision>
  <cp:lastPrinted>1601-01-01T00:00:00Z</cp:lastPrinted>
  <dcterms:created xsi:type="dcterms:W3CDTF">2018-02-15T08:22:37Z</dcterms:created>
  <dcterms:modified xsi:type="dcterms:W3CDTF">2018-04-06T21:02:39Z</dcterms:modified>
</cp:coreProperties>
</file>