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  <p:sldId id="258" r:id="rId3"/>
    <p:sldId id="257" r:id="rId4"/>
    <p:sldId id="260" r:id="rId5"/>
    <p:sldId id="264" r:id="rId6"/>
    <p:sldId id="265" r:id="rId7"/>
    <p:sldId id="263" r:id="rId8"/>
  </p:sldIdLst>
  <p:sldSz cx="9144000" cy="6858000" type="screen4x3"/>
  <p:notesSz cx="6889750" cy="1002188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C2D"/>
    <a:srgbClr val="120080"/>
    <a:srgbClr val="000000"/>
    <a:srgbClr val="00FA4D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826" autoAdjust="0"/>
    <p:restoredTop sz="93904" autoAdjust="0"/>
  </p:normalViewPr>
  <p:slideViewPr>
    <p:cSldViewPr>
      <p:cViewPr varScale="1">
        <p:scale>
          <a:sx n="83" d="100"/>
          <a:sy n="83" d="100"/>
        </p:scale>
        <p:origin x="-99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F4510F-2B91-4AEA-9654-2DE0B514E8B9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0"/>
      <dgm:spPr/>
    </dgm:pt>
    <dgm:pt modelId="{A2CD933F-42DD-45D7-A2F1-82EBF45A1317}">
      <dgm:prSet phldrT="[Testo]" phldr="1"/>
      <dgm:spPr/>
      <dgm:t>
        <a:bodyPr/>
        <a:lstStyle/>
        <a:p>
          <a:endParaRPr lang="it-IT"/>
        </a:p>
      </dgm:t>
    </dgm:pt>
    <dgm:pt modelId="{64E1A983-FEDA-4C50-9AE4-30E06C7D6713}" type="parTrans" cxnId="{6444B1B7-0025-4E97-82CB-5D848221A219}">
      <dgm:prSet/>
      <dgm:spPr/>
    </dgm:pt>
    <dgm:pt modelId="{FE239C8B-1426-4035-90AE-A26069EC357D}" type="sibTrans" cxnId="{6444B1B7-0025-4E97-82CB-5D848221A219}">
      <dgm:prSet/>
      <dgm:spPr/>
    </dgm:pt>
    <dgm:pt modelId="{75A76FAD-4011-4C37-AA1B-E4E6029093BC}">
      <dgm:prSet phldrT="[Testo]" phldr="1"/>
      <dgm:spPr/>
      <dgm:t>
        <a:bodyPr/>
        <a:lstStyle/>
        <a:p>
          <a:endParaRPr lang="it-IT"/>
        </a:p>
      </dgm:t>
    </dgm:pt>
    <dgm:pt modelId="{FF76885A-5D1E-40DC-843C-4E16852EE32F}" type="parTrans" cxnId="{E77472E6-D978-4505-83F3-19CEFFF74022}">
      <dgm:prSet/>
      <dgm:spPr/>
    </dgm:pt>
    <dgm:pt modelId="{D189B79D-C801-456D-9F35-8A82AF3E0D89}" type="sibTrans" cxnId="{E77472E6-D978-4505-83F3-19CEFFF74022}">
      <dgm:prSet/>
      <dgm:spPr/>
    </dgm:pt>
    <dgm:pt modelId="{69305E5A-25A5-4711-ABE9-7E82C7A73A21}">
      <dgm:prSet phldrT="[Testo]" phldr="1"/>
      <dgm:spPr/>
      <dgm:t>
        <a:bodyPr/>
        <a:lstStyle/>
        <a:p>
          <a:endParaRPr lang="it-IT"/>
        </a:p>
      </dgm:t>
    </dgm:pt>
    <dgm:pt modelId="{4F7AC6A2-631F-415F-BC7D-95651C6BEC21}" type="parTrans" cxnId="{AFFFFD8B-2368-4978-80BE-1328569F01F3}">
      <dgm:prSet/>
      <dgm:spPr/>
    </dgm:pt>
    <dgm:pt modelId="{09A43FCE-A66E-4975-BF85-D6727DE38F00}" type="sibTrans" cxnId="{AFFFFD8B-2368-4978-80BE-1328569F01F3}">
      <dgm:prSet/>
      <dgm:spPr/>
    </dgm:pt>
    <dgm:pt modelId="{F538C7B2-2DBB-4D4A-A146-DB472AA9F646}" type="pres">
      <dgm:prSet presAssocID="{F8F4510F-2B91-4AEA-9654-2DE0B514E8B9}" presName="Name0" presStyleCnt="0">
        <dgm:presLayoutVars>
          <dgm:dir/>
          <dgm:animLvl val="lvl"/>
          <dgm:resizeHandles val="exact"/>
        </dgm:presLayoutVars>
      </dgm:prSet>
      <dgm:spPr/>
    </dgm:pt>
    <dgm:pt modelId="{78CE8641-FDB3-458C-8696-1DBEE831FA32}" type="pres">
      <dgm:prSet presAssocID="{F8F4510F-2B91-4AEA-9654-2DE0B514E8B9}" presName="dummy" presStyleCnt="0"/>
      <dgm:spPr/>
    </dgm:pt>
    <dgm:pt modelId="{7887FB62-42B2-41CA-9927-1CB37874CF71}" type="pres">
      <dgm:prSet presAssocID="{F8F4510F-2B91-4AEA-9654-2DE0B514E8B9}" presName="linH" presStyleCnt="0"/>
      <dgm:spPr/>
    </dgm:pt>
    <dgm:pt modelId="{8E270595-EC3D-4CB0-8419-64F75F8DD6E3}" type="pres">
      <dgm:prSet presAssocID="{F8F4510F-2B91-4AEA-9654-2DE0B514E8B9}" presName="padding1" presStyleCnt="0"/>
      <dgm:spPr/>
    </dgm:pt>
    <dgm:pt modelId="{DFA29D2C-B602-448A-BD1F-A7EDBF7BE12D}" type="pres">
      <dgm:prSet presAssocID="{A2CD933F-42DD-45D7-A2F1-82EBF45A1317}" presName="linV" presStyleCnt="0"/>
      <dgm:spPr/>
    </dgm:pt>
    <dgm:pt modelId="{68FB5F2D-7DF3-431F-8BAB-7F8F5737A5F8}" type="pres">
      <dgm:prSet presAssocID="{A2CD933F-42DD-45D7-A2F1-82EBF45A1317}" presName="spVertical1" presStyleCnt="0"/>
      <dgm:spPr/>
    </dgm:pt>
    <dgm:pt modelId="{8D7F457C-63B4-429A-9439-F16D47F74774}" type="pres">
      <dgm:prSet presAssocID="{A2CD933F-42DD-45D7-A2F1-82EBF45A1317}" presName="parTx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2990497-396B-48D2-A81A-AEDCE146C199}" type="pres">
      <dgm:prSet presAssocID="{A2CD933F-42DD-45D7-A2F1-82EBF45A1317}" presName="spVertical2" presStyleCnt="0"/>
      <dgm:spPr/>
    </dgm:pt>
    <dgm:pt modelId="{A1DC9E11-2F64-46EC-87EF-12ADBAC36E7D}" type="pres">
      <dgm:prSet presAssocID="{A2CD933F-42DD-45D7-A2F1-82EBF45A1317}" presName="spVertical3" presStyleCnt="0"/>
      <dgm:spPr/>
    </dgm:pt>
    <dgm:pt modelId="{A18CD36F-C8B1-4BCF-9845-1FEE339F7B58}" type="pres">
      <dgm:prSet presAssocID="{FE239C8B-1426-4035-90AE-A26069EC357D}" presName="space" presStyleCnt="0"/>
      <dgm:spPr/>
    </dgm:pt>
    <dgm:pt modelId="{224A8B35-5019-4A8D-9E7C-3D6F0898A7F8}" type="pres">
      <dgm:prSet presAssocID="{75A76FAD-4011-4C37-AA1B-E4E6029093BC}" presName="linV" presStyleCnt="0"/>
      <dgm:spPr/>
    </dgm:pt>
    <dgm:pt modelId="{F3005638-E357-4FDA-B739-548FA4F9366D}" type="pres">
      <dgm:prSet presAssocID="{75A76FAD-4011-4C37-AA1B-E4E6029093BC}" presName="spVertical1" presStyleCnt="0"/>
      <dgm:spPr/>
    </dgm:pt>
    <dgm:pt modelId="{A999F446-D457-4C4C-AC7A-E896E4F4AAA5}" type="pres">
      <dgm:prSet presAssocID="{75A76FAD-4011-4C37-AA1B-E4E6029093BC}" presName="par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ABD3004-1317-4038-9FD1-BF61B6FA69AB}" type="pres">
      <dgm:prSet presAssocID="{75A76FAD-4011-4C37-AA1B-E4E6029093BC}" presName="spVertical2" presStyleCnt="0"/>
      <dgm:spPr/>
    </dgm:pt>
    <dgm:pt modelId="{EC50519D-3953-49D2-9835-FE01E4B563C2}" type="pres">
      <dgm:prSet presAssocID="{75A76FAD-4011-4C37-AA1B-E4E6029093BC}" presName="spVertical3" presStyleCnt="0"/>
      <dgm:spPr/>
    </dgm:pt>
    <dgm:pt modelId="{BBE7E937-2A81-4211-8CAC-7228F15151CC}" type="pres">
      <dgm:prSet presAssocID="{D189B79D-C801-456D-9F35-8A82AF3E0D89}" presName="space" presStyleCnt="0"/>
      <dgm:spPr/>
    </dgm:pt>
    <dgm:pt modelId="{9CA931FB-D197-4F87-84FF-E5BCE11D5F8C}" type="pres">
      <dgm:prSet presAssocID="{69305E5A-25A5-4711-ABE9-7E82C7A73A21}" presName="linV" presStyleCnt="0"/>
      <dgm:spPr/>
    </dgm:pt>
    <dgm:pt modelId="{F204BFAF-A86E-4B9D-9BA0-2D07D95C866F}" type="pres">
      <dgm:prSet presAssocID="{69305E5A-25A5-4711-ABE9-7E82C7A73A21}" presName="spVertical1" presStyleCnt="0"/>
      <dgm:spPr/>
    </dgm:pt>
    <dgm:pt modelId="{FFE692F4-5D3E-4818-84A3-44B342F8E3FE}" type="pres">
      <dgm:prSet presAssocID="{69305E5A-25A5-4711-ABE9-7E82C7A73A21}" presName="parTx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3FE61BF8-BA55-4789-A951-4A2D83B9E61E}" type="pres">
      <dgm:prSet presAssocID="{69305E5A-25A5-4711-ABE9-7E82C7A73A21}" presName="spVertical2" presStyleCnt="0"/>
      <dgm:spPr/>
    </dgm:pt>
    <dgm:pt modelId="{3AAC0B46-41E9-4B2C-846D-781C0CE523D9}" type="pres">
      <dgm:prSet presAssocID="{69305E5A-25A5-4711-ABE9-7E82C7A73A21}" presName="spVertical3" presStyleCnt="0"/>
      <dgm:spPr/>
    </dgm:pt>
    <dgm:pt modelId="{9C93AC61-B49D-47BA-A8F1-2CA8D34F197B}" type="pres">
      <dgm:prSet presAssocID="{F8F4510F-2B91-4AEA-9654-2DE0B514E8B9}" presName="padding2" presStyleCnt="0"/>
      <dgm:spPr/>
    </dgm:pt>
    <dgm:pt modelId="{EAC31965-AC9A-4A8D-B61A-5FA2F12CE04A}" type="pres">
      <dgm:prSet presAssocID="{F8F4510F-2B91-4AEA-9654-2DE0B514E8B9}" presName="negArrow" presStyleCnt="0"/>
      <dgm:spPr/>
    </dgm:pt>
    <dgm:pt modelId="{4177696E-2BF9-41DB-AFCC-B65BBEBB2F82}" type="pres">
      <dgm:prSet presAssocID="{F8F4510F-2B91-4AEA-9654-2DE0B514E8B9}" presName="backgroundArrow" presStyleLbl="node1" presStyleIdx="0" presStyleCnt="1"/>
      <dgm:spPr/>
    </dgm:pt>
  </dgm:ptLst>
  <dgm:cxnLst>
    <dgm:cxn modelId="{28A25AE4-2757-4FB8-8250-ECEC8BFB4510}" type="presOf" srcId="{75A76FAD-4011-4C37-AA1B-E4E6029093BC}" destId="{A999F446-D457-4C4C-AC7A-E896E4F4AAA5}" srcOrd="0" destOrd="0" presId="urn:microsoft.com/office/officeart/2005/8/layout/hProcess3"/>
    <dgm:cxn modelId="{435D5F2F-E377-483A-A86F-CE810B0FBD8C}" type="presOf" srcId="{69305E5A-25A5-4711-ABE9-7E82C7A73A21}" destId="{FFE692F4-5D3E-4818-84A3-44B342F8E3FE}" srcOrd="0" destOrd="0" presId="urn:microsoft.com/office/officeart/2005/8/layout/hProcess3"/>
    <dgm:cxn modelId="{AFFFFD8B-2368-4978-80BE-1328569F01F3}" srcId="{F8F4510F-2B91-4AEA-9654-2DE0B514E8B9}" destId="{69305E5A-25A5-4711-ABE9-7E82C7A73A21}" srcOrd="2" destOrd="0" parTransId="{4F7AC6A2-631F-415F-BC7D-95651C6BEC21}" sibTransId="{09A43FCE-A66E-4975-BF85-D6727DE38F00}"/>
    <dgm:cxn modelId="{E77472E6-D978-4505-83F3-19CEFFF74022}" srcId="{F8F4510F-2B91-4AEA-9654-2DE0B514E8B9}" destId="{75A76FAD-4011-4C37-AA1B-E4E6029093BC}" srcOrd="1" destOrd="0" parTransId="{FF76885A-5D1E-40DC-843C-4E16852EE32F}" sibTransId="{D189B79D-C801-456D-9F35-8A82AF3E0D89}"/>
    <dgm:cxn modelId="{6444B1B7-0025-4E97-82CB-5D848221A219}" srcId="{F8F4510F-2B91-4AEA-9654-2DE0B514E8B9}" destId="{A2CD933F-42DD-45D7-A2F1-82EBF45A1317}" srcOrd="0" destOrd="0" parTransId="{64E1A983-FEDA-4C50-9AE4-30E06C7D6713}" sibTransId="{FE239C8B-1426-4035-90AE-A26069EC357D}"/>
    <dgm:cxn modelId="{E0361AFD-94C3-426F-9D65-1CD6EA577361}" type="presOf" srcId="{A2CD933F-42DD-45D7-A2F1-82EBF45A1317}" destId="{8D7F457C-63B4-429A-9439-F16D47F74774}" srcOrd="0" destOrd="0" presId="urn:microsoft.com/office/officeart/2005/8/layout/hProcess3"/>
    <dgm:cxn modelId="{40DCF0BC-56AB-47B4-B10B-B9ADD30A48B3}" type="presOf" srcId="{F8F4510F-2B91-4AEA-9654-2DE0B514E8B9}" destId="{F538C7B2-2DBB-4D4A-A146-DB472AA9F646}" srcOrd="0" destOrd="0" presId="urn:microsoft.com/office/officeart/2005/8/layout/hProcess3"/>
    <dgm:cxn modelId="{6C6044DA-48CF-406B-86B8-EC60EE66A0A5}" type="presParOf" srcId="{F538C7B2-2DBB-4D4A-A146-DB472AA9F646}" destId="{78CE8641-FDB3-458C-8696-1DBEE831FA32}" srcOrd="0" destOrd="0" presId="urn:microsoft.com/office/officeart/2005/8/layout/hProcess3"/>
    <dgm:cxn modelId="{A9662F4A-8638-4D4A-8908-26EEC808BACE}" type="presParOf" srcId="{F538C7B2-2DBB-4D4A-A146-DB472AA9F646}" destId="{7887FB62-42B2-41CA-9927-1CB37874CF71}" srcOrd="1" destOrd="0" presId="urn:microsoft.com/office/officeart/2005/8/layout/hProcess3"/>
    <dgm:cxn modelId="{4D5A912F-B129-421C-93A0-7971C3F4A2FC}" type="presParOf" srcId="{7887FB62-42B2-41CA-9927-1CB37874CF71}" destId="{8E270595-EC3D-4CB0-8419-64F75F8DD6E3}" srcOrd="0" destOrd="0" presId="urn:microsoft.com/office/officeart/2005/8/layout/hProcess3"/>
    <dgm:cxn modelId="{65359FE0-230A-42AE-BE0E-1BFD13269400}" type="presParOf" srcId="{7887FB62-42B2-41CA-9927-1CB37874CF71}" destId="{DFA29D2C-B602-448A-BD1F-A7EDBF7BE12D}" srcOrd="1" destOrd="0" presId="urn:microsoft.com/office/officeart/2005/8/layout/hProcess3"/>
    <dgm:cxn modelId="{5B69527C-DEA9-4B79-BE73-ACCD1CB6F58E}" type="presParOf" srcId="{DFA29D2C-B602-448A-BD1F-A7EDBF7BE12D}" destId="{68FB5F2D-7DF3-431F-8BAB-7F8F5737A5F8}" srcOrd="0" destOrd="0" presId="urn:microsoft.com/office/officeart/2005/8/layout/hProcess3"/>
    <dgm:cxn modelId="{7AC9F8BD-311D-4F46-9B38-7121D086117A}" type="presParOf" srcId="{DFA29D2C-B602-448A-BD1F-A7EDBF7BE12D}" destId="{8D7F457C-63B4-429A-9439-F16D47F74774}" srcOrd="1" destOrd="0" presId="urn:microsoft.com/office/officeart/2005/8/layout/hProcess3"/>
    <dgm:cxn modelId="{81BC2DDD-F1DE-41DB-A529-130C8D219F9B}" type="presParOf" srcId="{DFA29D2C-B602-448A-BD1F-A7EDBF7BE12D}" destId="{F2990497-396B-48D2-A81A-AEDCE146C199}" srcOrd="2" destOrd="0" presId="urn:microsoft.com/office/officeart/2005/8/layout/hProcess3"/>
    <dgm:cxn modelId="{8C09AD62-FB10-4A79-A450-8B677665D9EE}" type="presParOf" srcId="{DFA29D2C-B602-448A-BD1F-A7EDBF7BE12D}" destId="{A1DC9E11-2F64-46EC-87EF-12ADBAC36E7D}" srcOrd="3" destOrd="0" presId="urn:microsoft.com/office/officeart/2005/8/layout/hProcess3"/>
    <dgm:cxn modelId="{3E190ABA-9478-4FEE-B0F7-5FA006AEF821}" type="presParOf" srcId="{7887FB62-42B2-41CA-9927-1CB37874CF71}" destId="{A18CD36F-C8B1-4BCF-9845-1FEE339F7B58}" srcOrd="2" destOrd="0" presId="urn:microsoft.com/office/officeart/2005/8/layout/hProcess3"/>
    <dgm:cxn modelId="{A175180A-14EA-4276-9353-B1F28B9DC069}" type="presParOf" srcId="{7887FB62-42B2-41CA-9927-1CB37874CF71}" destId="{224A8B35-5019-4A8D-9E7C-3D6F0898A7F8}" srcOrd="3" destOrd="0" presId="urn:microsoft.com/office/officeart/2005/8/layout/hProcess3"/>
    <dgm:cxn modelId="{48D84FE5-EDD5-414B-99FD-8402202D464B}" type="presParOf" srcId="{224A8B35-5019-4A8D-9E7C-3D6F0898A7F8}" destId="{F3005638-E357-4FDA-B739-548FA4F9366D}" srcOrd="0" destOrd="0" presId="urn:microsoft.com/office/officeart/2005/8/layout/hProcess3"/>
    <dgm:cxn modelId="{49183ABA-96AE-450C-9BE2-F48B0FF47B7D}" type="presParOf" srcId="{224A8B35-5019-4A8D-9E7C-3D6F0898A7F8}" destId="{A999F446-D457-4C4C-AC7A-E896E4F4AAA5}" srcOrd="1" destOrd="0" presId="urn:microsoft.com/office/officeart/2005/8/layout/hProcess3"/>
    <dgm:cxn modelId="{DB17B485-C4A6-42D0-A020-008D67369B5F}" type="presParOf" srcId="{224A8B35-5019-4A8D-9E7C-3D6F0898A7F8}" destId="{6ABD3004-1317-4038-9FD1-BF61B6FA69AB}" srcOrd="2" destOrd="0" presId="urn:microsoft.com/office/officeart/2005/8/layout/hProcess3"/>
    <dgm:cxn modelId="{7F43BBBB-A851-4D02-B8EF-B52A169FB68C}" type="presParOf" srcId="{224A8B35-5019-4A8D-9E7C-3D6F0898A7F8}" destId="{EC50519D-3953-49D2-9835-FE01E4B563C2}" srcOrd="3" destOrd="0" presId="urn:microsoft.com/office/officeart/2005/8/layout/hProcess3"/>
    <dgm:cxn modelId="{016BFEC5-9629-4085-BFD1-59E2B2E68E4F}" type="presParOf" srcId="{7887FB62-42B2-41CA-9927-1CB37874CF71}" destId="{BBE7E937-2A81-4211-8CAC-7228F15151CC}" srcOrd="4" destOrd="0" presId="urn:microsoft.com/office/officeart/2005/8/layout/hProcess3"/>
    <dgm:cxn modelId="{961A26B3-7209-4BD9-9F33-5CBB2155038B}" type="presParOf" srcId="{7887FB62-42B2-41CA-9927-1CB37874CF71}" destId="{9CA931FB-D197-4F87-84FF-E5BCE11D5F8C}" srcOrd="5" destOrd="0" presId="urn:microsoft.com/office/officeart/2005/8/layout/hProcess3"/>
    <dgm:cxn modelId="{3C4E6884-8FDB-40FA-BFBA-E4C27858E672}" type="presParOf" srcId="{9CA931FB-D197-4F87-84FF-E5BCE11D5F8C}" destId="{F204BFAF-A86E-4B9D-9BA0-2D07D95C866F}" srcOrd="0" destOrd="0" presId="urn:microsoft.com/office/officeart/2005/8/layout/hProcess3"/>
    <dgm:cxn modelId="{603C321F-1571-41C4-9F0D-C12990B51580}" type="presParOf" srcId="{9CA931FB-D197-4F87-84FF-E5BCE11D5F8C}" destId="{FFE692F4-5D3E-4818-84A3-44B342F8E3FE}" srcOrd="1" destOrd="0" presId="urn:microsoft.com/office/officeart/2005/8/layout/hProcess3"/>
    <dgm:cxn modelId="{3D0FF2BE-3A83-439A-B5EE-7DB5CFDC88F1}" type="presParOf" srcId="{9CA931FB-D197-4F87-84FF-E5BCE11D5F8C}" destId="{3FE61BF8-BA55-4789-A951-4A2D83B9E61E}" srcOrd="2" destOrd="0" presId="urn:microsoft.com/office/officeart/2005/8/layout/hProcess3"/>
    <dgm:cxn modelId="{533BCA89-C20A-468F-8136-64FD88203C11}" type="presParOf" srcId="{9CA931FB-D197-4F87-84FF-E5BCE11D5F8C}" destId="{3AAC0B46-41E9-4B2C-846D-781C0CE523D9}" srcOrd="3" destOrd="0" presId="urn:microsoft.com/office/officeart/2005/8/layout/hProcess3"/>
    <dgm:cxn modelId="{6529BADA-E4EE-48AB-9AE7-94DC6A3128C1}" type="presParOf" srcId="{7887FB62-42B2-41CA-9927-1CB37874CF71}" destId="{9C93AC61-B49D-47BA-A8F1-2CA8D34F197B}" srcOrd="6" destOrd="0" presId="urn:microsoft.com/office/officeart/2005/8/layout/hProcess3"/>
    <dgm:cxn modelId="{573FEB6E-1597-479B-9AB0-DAA72644A45D}" type="presParOf" srcId="{7887FB62-42B2-41CA-9927-1CB37874CF71}" destId="{EAC31965-AC9A-4A8D-B61A-5FA2F12CE04A}" srcOrd="7" destOrd="0" presId="urn:microsoft.com/office/officeart/2005/8/layout/hProcess3"/>
    <dgm:cxn modelId="{2BA8C276-82EE-456E-B8BA-4F849C161EDA}" type="presParOf" srcId="{7887FB62-42B2-41CA-9927-1CB37874CF71}" destId="{4177696E-2BF9-41DB-AFCC-B65BBEBB2F82}" srcOrd="8" destOrd="0" presId="urn:microsoft.com/office/officeart/2005/8/layout/h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29">
            <a:extLst>
              <a:ext uri="{FF2B5EF4-FFF2-40B4-BE49-F238E27FC236}">
                <a16:creationId xmlns="" xmlns:a16="http://schemas.microsoft.com/office/drawing/2014/main" id="{F75B89DF-C669-4E69-A7AC-E2B8323B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18">
            <a:extLst>
              <a:ext uri="{FF2B5EF4-FFF2-40B4-BE49-F238E27FC236}">
                <a16:creationId xmlns="" xmlns:a16="http://schemas.microsoft.com/office/drawing/2014/main" id="{528477C8-1DA3-4CDA-B65D-4ABADD58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6">
            <a:extLst>
              <a:ext uri="{FF2B5EF4-FFF2-40B4-BE49-F238E27FC236}">
                <a16:creationId xmlns="" xmlns:a16="http://schemas.microsoft.com/office/drawing/2014/main" id="{A3C3236C-3E7A-4781-B3BB-4CE9F7AF8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18203EAA-7D52-41F0-8581-8083D655761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F9724-6144-44F3-B8C4-9FF0BB8C8A7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0CF88-37EF-451E-ABB4-6D19338C483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1A294-283C-4D95-9E95-228BB9AA2A4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1C12BA75-64CA-4003-BB2C-FCB5646FC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2DCC4685-194A-4C01-A3CF-D053C1C5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B4F0C05F-CD77-4DCB-AFC1-C68113D10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34883645-94E5-4A69-884E-0BE5B6CD642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182D1-7421-4284-A0BA-0DB5CB92882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CEB22-209F-476C-9B48-130432C3069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4C9C9-B8BD-4FA3-B019-5E5126357ED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68D41-6CE3-459D-93B5-D0935683569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0066B-318B-4BE7-8757-DB7B6FD89D5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taglia e arrotonda singolo angolo rettangolo 4">
            <a:extLst>
              <a:ext uri="{FF2B5EF4-FFF2-40B4-BE49-F238E27FC236}">
                <a16:creationId xmlns="" xmlns:a16="http://schemas.microsoft.com/office/drawing/2014/main" id="{0DC55761-4D73-426D-928C-3D28C4E8CB5F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riangolo rettangolo 5">
            <a:extLst>
              <a:ext uri="{FF2B5EF4-FFF2-40B4-BE49-F238E27FC236}">
                <a16:creationId xmlns="" xmlns:a16="http://schemas.microsoft.com/office/drawing/2014/main" id="{991183B7-B200-4497-A0FA-AF38DDD81472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igura a mano libera 6">
            <a:extLst>
              <a:ext uri="{FF2B5EF4-FFF2-40B4-BE49-F238E27FC236}">
                <a16:creationId xmlns="" xmlns:a16="http://schemas.microsoft.com/office/drawing/2014/main" id="{FCB06E83-023D-4DC7-93E8-115A0D096486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igura a mano libera 7">
            <a:extLst>
              <a:ext uri="{FF2B5EF4-FFF2-40B4-BE49-F238E27FC236}">
                <a16:creationId xmlns="" xmlns:a16="http://schemas.microsoft.com/office/drawing/2014/main" id="{030D7E7C-DF1A-4317-A85E-0B051BDD5445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9" name="Segnaposto data 4">
            <a:extLst>
              <a:ext uri="{FF2B5EF4-FFF2-40B4-BE49-F238E27FC236}">
                <a16:creationId xmlns="" xmlns:a16="http://schemas.microsoft.com/office/drawing/2014/main" id="{53273E76-1E60-4C41-9A36-52A2BC9D3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piè di pagina 5">
            <a:extLst>
              <a:ext uri="{FF2B5EF4-FFF2-40B4-BE49-F238E27FC236}">
                <a16:creationId xmlns="" xmlns:a16="http://schemas.microsoft.com/office/drawing/2014/main" id="{1C192C7D-8712-46B2-9FBC-7EE343182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egnaposto numero diapositiva 6">
            <a:extLst>
              <a:ext uri="{FF2B5EF4-FFF2-40B4-BE49-F238E27FC236}">
                <a16:creationId xmlns="" xmlns:a16="http://schemas.microsoft.com/office/drawing/2014/main" id="{A7AE7FC1-62F2-41CB-9138-0C4DD1DC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FC85AC28-FCDF-48C3-8F6C-04EFA87C347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>
            <a:extLst>
              <a:ext uri="{FF2B5EF4-FFF2-40B4-BE49-F238E27FC236}">
                <a16:creationId xmlns="" xmlns:a16="http://schemas.microsoft.com/office/drawing/2014/main" id="{8745CB47-F527-456A-8249-10094024D0F0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igura a mano libera 7">
            <a:extLst>
              <a:ext uri="{FF2B5EF4-FFF2-40B4-BE49-F238E27FC236}">
                <a16:creationId xmlns="" xmlns:a16="http://schemas.microsoft.com/office/drawing/2014/main" id="{5DAC9BA6-7B50-4570-97AC-8B06E2172DCA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Segnaposto tito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  <a:endParaRPr lang="en-US" altLang="it-IT" smtClean="0"/>
          </a:p>
        </p:txBody>
      </p:sp>
      <p:sp>
        <p:nvSpPr>
          <p:cNvPr id="1029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  <a:endParaRPr lang="en-US" altLang="it-IT" smtClean="0"/>
          </a:p>
        </p:txBody>
      </p:sp>
      <p:sp>
        <p:nvSpPr>
          <p:cNvPr id="10" name="Segnaposto data 9">
            <a:extLst>
              <a:ext uri="{FF2B5EF4-FFF2-40B4-BE49-F238E27FC236}">
                <a16:creationId xmlns="" xmlns:a16="http://schemas.microsoft.com/office/drawing/2014/main" id="{0B8A392C-1AD3-41B2-B1CA-5B9802AEFF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piè di pagina 21">
            <a:extLst>
              <a:ext uri="{FF2B5EF4-FFF2-40B4-BE49-F238E27FC236}">
                <a16:creationId xmlns="" xmlns:a16="http://schemas.microsoft.com/office/drawing/2014/main" id="{57124B3C-82D6-4015-9873-453B82BEA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8" name="Segnaposto numero diapositiva 17">
            <a:extLst>
              <a:ext uri="{FF2B5EF4-FFF2-40B4-BE49-F238E27FC236}">
                <a16:creationId xmlns="" xmlns:a16="http://schemas.microsoft.com/office/drawing/2014/main" id="{62780DCD-E703-4E6A-9AA5-CC770AC44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fld id="{C01A8E99-E2D1-479F-BD4A-27F16503AFED}" type="slidenum">
              <a:rPr lang="it-IT" altLang="it-IT"/>
              <a:pPr/>
              <a:t>‹N›</a:t>
            </a:fld>
            <a:endParaRPr lang="it-IT" altLang="it-IT"/>
          </a:p>
        </p:txBody>
      </p:sp>
      <p:grpSp>
        <p:nvGrpSpPr>
          <p:cNvPr id="1033" name="Grup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igura a mano libera 11">
              <a:extLst>
                <a:ext uri="{FF2B5EF4-FFF2-40B4-BE49-F238E27FC236}">
                  <a16:creationId xmlns="" xmlns:a16="http://schemas.microsoft.com/office/drawing/2014/main" id="{FC11FE89-3268-44E3-8699-741E16902AF8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Figura a mano libera 12">
              <a:extLst>
                <a:ext uri="{FF2B5EF4-FFF2-40B4-BE49-F238E27FC236}">
                  <a16:creationId xmlns="" xmlns:a16="http://schemas.microsoft.com/office/drawing/2014/main" id="{824ADFE3-D954-4490-A31A-D62B7D63C523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6" r:id="rId2"/>
    <p:sldLayoutId id="2147483795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6" r:id="rId9"/>
    <p:sldLayoutId id="2147483792" r:id="rId10"/>
    <p:sldLayoutId id="2147483793" r:id="rId11"/>
  </p:sldLayoutIdLst>
  <p:transition>
    <p:split orient="vert"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>
            <a:lum/>
          </a:blip>
          <a:srcRect/>
          <a:stretch>
            <a:fillRect r="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1357313" y="357188"/>
            <a:ext cx="6215062" cy="857250"/>
          </a:xfrm>
        </p:spPr>
        <p:txBody>
          <a:bodyPr/>
          <a:lstStyle/>
          <a:p>
            <a:pPr algn="ctr" eaLnBrk="1" hangingPunct="1"/>
            <a:r>
              <a:rPr lang="it-IT" altLang="it-IT" sz="4400" dirty="0" smtClean="0">
                <a:solidFill>
                  <a:srgbClr val="FF3C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RIFIUTI ORGANICI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="" xmlns:a16="http://schemas.microsoft.com/office/drawing/2014/main" id="{9B0FB9A8-D323-415E-AF03-B53E0A4C2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92288" y="4572000"/>
            <a:ext cx="5486400" cy="1600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it-IT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Igor </a:t>
            </a:r>
            <a:r>
              <a:rPr lang="it-IT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Sabatini</a:t>
            </a:r>
            <a:r>
              <a:rPr lang="it-IT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, Daniel </a:t>
            </a:r>
            <a:r>
              <a:rPr lang="it-IT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Bessada</a:t>
            </a:r>
            <a:endParaRPr lang="it-IT" sz="2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ootlight MT Light" pitchFamily="18" charset="0"/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it-IT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Martina Mirabile, </a:t>
            </a:r>
            <a:r>
              <a:rPr lang="it-IT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Qendrim</a:t>
            </a:r>
            <a:endParaRPr lang="it-IT" sz="2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ootlight MT Light" pitchFamily="18" charset="0"/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it-IT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Tafilaj</a:t>
            </a:r>
            <a:r>
              <a:rPr lang="it-IT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ootlight MT Light" pitchFamily="18" charset="0"/>
              </a:rPr>
              <a:t> e Giovanni Del Soldato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it-IT" sz="1400" dirty="0">
              <a:solidFill>
                <a:srgbClr val="000000"/>
              </a:solidFill>
              <a:latin typeface="Informal Roman" pitchFamily="66" charset="0"/>
            </a:endParaRPr>
          </a:p>
        </p:txBody>
      </p:sp>
      <p:pic>
        <p:nvPicPr>
          <p:cNvPr id="5124" name="Picture 6" descr="Risultati immagini per rifiuti organi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1844675"/>
            <a:ext cx="58324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8" descr="C:\Programmi\Microsoft Office\MEDIA\OFFICE12\Bullets\BD10253_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3357563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BBB5DF8C-3354-42D1-A585-CD415A9961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3603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it-IT" sz="4000" dirty="0"/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I rifiuti organici sono composti da tutte quelle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sostanze che sono di origine animale e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vegetale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.</a:t>
            </a:r>
            <a:endParaRPr lang="it-IT" alt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it-IT" alt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I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 </a:t>
            </a:r>
            <a:r>
              <a:rPr lang="it-IT" altLang="it-IT" sz="2400" b="1" dirty="0" smtClean="0">
                <a:solidFill>
                  <a:srgbClr val="FF3C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rifiuti organici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, materiale compostabile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raccolti in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modo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differenziato e sottoposti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ad una fermentazione controllata,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possono essere trasformati in un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particolare terriccio,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chiamato </a:t>
            </a:r>
            <a:r>
              <a:rPr lang="it-IT" alt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compost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, molto utile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in agricoltura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e 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nel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giardinaggio</a:t>
            </a:r>
            <a:r>
              <a:rPr lang="it-IT" alt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. </a:t>
            </a:r>
          </a:p>
        </p:txBody>
      </p:sp>
    </p:spTree>
    <p:custDataLst>
      <p:tags r:id="rId1"/>
    </p:custDataLst>
  </p:cSld>
  <p:clrMapOvr>
    <a:masterClrMapping/>
  </p:clrMapOvr>
  <p:transition>
    <p:split orient="vert"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body" idx="4294967295"/>
          </p:nvPr>
        </p:nvSpPr>
        <p:spPr>
          <a:xfrm>
            <a:off x="285720" y="928670"/>
            <a:ext cx="5143530" cy="478634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Essendo</a:t>
            </a:r>
            <a:r>
              <a:rPr lang="it-IT" altLang="it-IT" sz="2000" dirty="0" smtClean="0">
                <a:latin typeface="Batang" pitchFamily="18" charset="-127"/>
              </a:rPr>
              <a:t>, per loro natura, umidi danno 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problemi </a:t>
            </a:r>
            <a:r>
              <a:rPr lang="it-IT" altLang="it-IT" sz="2000" dirty="0" smtClean="0">
                <a:latin typeface="Batang" pitchFamily="18" charset="-127"/>
              </a:rPr>
              <a:t>di percolazione nelle discariche, 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elevati costi (ed emissioni nocive) per 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l’incenerimento, fermentano e producono 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cattivi odori. Il modo migliore per smaltire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i rifiuti organici </a:t>
            </a:r>
            <a:r>
              <a:rPr lang="it-IT" altLang="it-IT" sz="2000" dirty="0" smtClean="0">
                <a:latin typeface="Batang" pitchFamily="18" charset="-127"/>
              </a:rPr>
              <a:t>è quello di trasformarli </a:t>
            </a:r>
            <a:r>
              <a:rPr lang="it-IT" altLang="it-IT" sz="2000" dirty="0" smtClean="0">
                <a:latin typeface="Batang" pitchFamily="18" charset="-127"/>
              </a:rPr>
              <a:t>in una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sostanza utile attraverso il processo di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compostaggio. E’ però fondamentale, per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poter compostare, escludere dalla raccolta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ogni tipo di rifiuto che impedirebbe il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processo di trasformazione (liquidi,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metallo, vetro, </a:t>
            </a:r>
            <a:r>
              <a:rPr lang="it-IT" altLang="it-IT" sz="2000" dirty="0" smtClean="0">
                <a:latin typeface="Batang" pitchFamily="18" charset="-127"/>
              </a:rPr>
              <a:t>porcellana, </a:t>
            </a:r>
            <a:r>
              <a:rPr lang="it-IT" altLang="it-IT" sz="2000" dirty="0" smtClean="0">
                <a:latin typeface="Batang" pitchFamily="18" charset="-127"/>
              </a:rPr>
              <a:t>terracotta, </a:t>
            </a:r>
          </a:p>
          <a:p>
            <a:pPr eaLnBrk="1" hangingPunct="1">
              <a:buFontTx/>
              <a:buNone/>
            </a:pPr>
            <a:r>
              <a:rPr lang="it-IT" altLang="it-IT" sz="2000" dirty="0" smtClean="0">
                <a:latin typeface="Batang" pitchFamily="18" charset="-127"/>
              </a:rPr>
              <a:t>medicinali, garze, cerotti e pannolini). </a:t>
            </a:r>
          </a:p>
        </p:txBody>
      </p:sp>
      <p:pic>
        <p:nvPicPr>
          <p:cNvPr id="7171" name="Picture 7" descr="Risultati immagini per sfondi PER ricic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2124" y="4286256"/>
            <a:ext cx="372201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-4038600" y="3246438"/>
            <a:ext cx="184150" cy="3667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t-IT" altLang="it-IT">
              <a:latin typeface="Forte" pitchFamily="66" charset="0"/>
            </a:endParaRPr>
          </a:p>
        </p:txBody>
      </p:sp>
      <p:sp>
        <p:nvSpPr>
          <p:cNvPr id="9219" name="Rectangle 10"/>
          <p:cNvSpPr>
            <a:spLocks noChangeArrowheads="1"/>
          </p:cNvSpPr>
          <p:nvPr/>
        </p:nvSpPr>
        <p:spPr bwMode="auto">
          <a:xfrm>
            <a:off x="142875" y="4357688"/>
            <a:ext cx="878681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it-IT" altLang="it-IT" dirty="0">
                <a:latin typeface="Tahoma" pitchFamily="34" charset="0"/>
              </a:rPr>
              <a:t>                             </a:t>
            </a:r>
          </a:p>
          <a:p>
            <a:pPr algn="ctr" eaLnBrk="1" hangingPunct="1"/>
            <a:endParaRPr lang="it-IT" altLang="it-IT" sz="2000" b="1" dirty="0">
              <a:latin typeface="Tahoma" pitchFamily="34" charset="0"/>
            </a:endParaRPr>
          </a:p>
        </p:txBody>
      </p:sp>
      <p:pic>
        <p:nvPicPr>
          <p:cNvPr id="9220" name="Picture 5" descr="Risultati immagini per rifiuti organici umid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71480"/>
            <a:ext cx="7129764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1142976" y="3714752"/>
            <a:ext cx="742955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</a:pPr>
            <a:endParaRPr lang="it-IT" altLang="it-IT" dirty="0" smtClean="0"/>
          </a:p>
          <a:p>
            <a:pPr algn="just" eaLnBrk="1" hangingPunct="1">
              <a:lnSpc>
                <a:spcPct val="80000"/>
              </a:lnSpc>
            </a:pPr>
            <a:endParaRPr lang="it-IT" altLang="it-IT" dirty="0" smtClean="0"/>
          </a:p>
          <a:p>
            <a:pPr algn="just" eaLnBrk="1" hangingPunct="1">
              <a:lnSpc>
                <a:spcPct val="80000"/>
              </a:lnSpc>
            </a:pPr>
            <a:endParaRPr lang="it-IT" altLang="it-IT" dirty="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2844" y="142852"/>
            <a:ext cx="9001156" cy="10895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altLang="it-IT" dirty="0" smtClean="0"/>
          </a:p>
          <a:p>
            <a:pPr algn="just"/>
            <a:endParaRPr lang="it-IT" altLang="it-IT" dirty="0" smtClean="0"/>
          </a:p>
          <a:p>
            <a:pPr algn="just"/>
            <a:r>
              <a:rPr lang="it-IT" altLang="it-IT" dirty="0" smtClean="0"/>
              <a:t>Il rifiuti umidi organici vanno conferiti </a:t>
            </a:r>
            <a:r>
              <a:rPr lang="it-IT" altLang="it-IT" dirty="0" smtClean="0"/>
              <a:t>all’interno dell’apposito contenitore, </a:t>
            </a:r>
            <a:r>
              <a:rPr lang="it-IT" altLang="it-IT" dirty="0" smtClean="0"/>
              <a:t>chiusi </a:t>
            </a:r>
            <a:r>
              <a:rPr lang="it-IT" altLang="it-IT" dirty="0" smtClean="0"/>
              <a:t>in sacchetti </a:t>
            </a:r>
            <a:r>
              <a:rPr lang="it-IT" altLang="it-IT" dirty="0" smtClean="0"/>
              <a:t>biodegradabili, </a:t>
            </a:r>
            <a:r>
              <a:rPr lang="it-IT" altLang="it-IT" dirty="0" smtClean="0">
                <a:latin typeface="Tahoma" pitchFamily="34" charset="0"/>
              </a:rPr>
              <a:t>vengono </a:t>
            </a:r>
            <a:r>
              <a:rPr lang="it-IT" altLang="it-IT" dirty="0" smtClean="0">
                <a:latin typeface="Tahoma" pitchFamily="34" charset="0"/>
              </a:rPr>
              <a:t>prelevati ed inviati agli impianti in cui vengono </a:t>
            </a:r>
            <a:r>
              <a:rPr lang="it-IT" altLang="it-IT" dirty="0" smtClean="0">
                <a:latin typeface="Tahoma" pitchFamily="34" charset="0"/>
              </a:rPr>
              <a:t>riciclati.</a:t>
            </a: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r>
              <a:rPr lang="it-IT" altLang="it-IT" dirty="0" smtClean="0">
                <a:latin typeface="Tahoma" pitchFamily="34" charset="0"/>
              </a:rPr>
              <a:t>Il compostaggio, chiamato anche </a:t>
            </a:r>
            <a:r>
              <a:rPr lang="it-IT" altLang="it-IT" dirty="0" err="1" smtClean="0">
                <a:latin typeface="Tahoma" pitchFamily="34" charset="0"/>
              </a:rPr>
              <a:t>biostabilizzazione</a:t>
            </a:r>
            <a:r>
              <a:rPr lang="it-IT" altLang="it-IT" dirty="0" smtClean="0">
                <a:latin typeface="Tahoma" pitchFamily="34" charset="0"/>
              </a:rPr>
              <a:t>, riproduce, </a:t>
            </a:r>
            <a:r>
              <a:rPr lang="it-IT" altLang="it-IT" dirty="0" smtClean="0">
                <a:latin typeface="Tahoma" pitchFamily="34" charset="0"/>
              </a:rPr>
              <a:t>in forma accelerata, il processo </a:t>
            </a:r>
            <a:r>
              <a:rPr lang="it-IT" altLang="it-IT" dirty="0" smtClean="0">
                <a:latin typeface="Tahoma" pitchFamily="34" charset="0"/>
              </a:rPr>
              <a:t>naturale aerobico delle </a:t>
            </a:r>
            <a:r>
              <a:rPr lang="it-IT" altLang="it-IT" dirty="0" smtClean="0">
                <a:latin typeface="Tahoma" pitchFamily="34" charset="0"/>
              </a:rPr>
              <a:t>decomposizioni organiche biodegradabili</a:t>
            </a:r>
            <a:r>
              <a:rPr lang="it-IT" altLang="it-IT" dirty="0" smtClean="0">
                <a:latin typeface="Tahoma" pitchFamily="34" charset="0"/>
              </a:rPr>
              <a:t>.</a:t>
            </a: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r>
              <a:rPr lang="it-IT" altLang="it-IT" dirty="0" smtClean="0">
                <a:latin typeface="Tahoma" pitchFamily="34" charset="0"/>
              </a:rPr>
              <a:t>Il </a:t>
            </a:r>
            <a:r>
              <a:rPr lang="it-IT" altLang="it-IT" dirty="0" err="1" smtClean="0">
                <a:latin typeface="Tahoma" pitchFamily="34" charset="0"/>
              </a:rPr>
              <a:t>compost</a:t>
            </a:r>
            <a:r>
              <a:rPr lang="it-IT" altLang="it-IT" dirty="0" smtClean="0">
                <a:latin typeface="Tahoma" pitchFamily="34" charset="0"/>
              </a:rPr>
              <a:t> può essere utilizzato come ammendante (fertilizzanti che migliorano le caratteristiche fisiche del suolo), destinato poi per usi agronomici o per </a:t>
            </a:r>
            <a:r>
              <a:rPr lang="it-IT" altLang="it-IT" dirty="0" err="1" smtClean="0">
                <a:latin typeface="Tahoma" pitchFamily="34" charset="0"/>
              </a:rPr>
              <a:t>florovivaismo</a:t>
            </a:r>
            <a:r>
              <a:rPr lang="it-IT" altLang="it-IT" dirty="0" smtClean="0">
                <a:latin typeface="Tahoma" pitchFamily="34" charset="0"/>
              </a:rPr>
              <a:t>.</a:t>
            </a: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r>
              <a:rPr lang="it-IT" altLang="it-IT" dirty="0" smtClean="0">
                <a:latin typeface="Tahoma" pitchFamily="34" charset="0"/>
              </a:rPr>
              <a:t>Il processo di compostaggio avviene in due fasi:</a:t>
            </a: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r>
              <a:rPr lang="it-IT" altLang="it-IT" dirty="0" smtClean="0">
                <a:latin typeface="Tahoma" pitchFamily="34" charset="0"/>
              </a:rPr>
              <a:t> una prima fase detta attiva caratterizzata da un’ elevata attività dei                                                                                                                               microorganismi che degradano le parti più facilmente degradabili; la durata di questa fase è di poche settimane;</a:t>
            </a:r>
          </a:p>
          <a:p>
            <a:pPr algn="just" eaLnBrk="1" hangingPunct="1">
              <a:buFont typeface="Arial" pitchFamily="34" charset="0"/>
              <a:buChar char="•"/>
            </a:pPr>
            <a:endParaRPr lang="it-IT" altLang="it-IT" dirty="0" smtClean="0">
              <a:latin typeface="Tahoma" pitchFamily="34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r>
              <a:rPr lang="it-IT" altLang="it-IT" dirty="0" smtClean="0">
                <a:latin typeface="Tahoma" pitchFamily="34" charset="0"/>
              </a:rPr>
              <a:t> una seconda fase, detta di maturazione, dove le parti meno degradabili vengono    concentrate e successivamente umidificate; questa fase dura due - tre mesi.</a:t>
            </a: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/>
          </a:p>
          <a:p>
            <a:endParaRPr lang="it-IT" altLang="it-IT" dirty="0" smtClean="0"/>
          </a:p>
          <a:p>
            <a:endParaRPr lang="it-IT" altLang="it-IT" dirty="0" smtClean="0"/>
          </a:p>
          <a:p>
            <a:endParaRPr lang="it-IT" altLang="it-IT" dirty="0" smtClean="0"/>
          </a:p>
          <a:p>
            <a:endParaRPr lang="it-IT" altLang="it-IT" dirty="0" smtClean="0"/>
          </a:p>
          <a:p>
            <a:endParaRPr lang="it-IT" altLang="it-IT" dirty="0" smtClean="0"/>
          </a:p>
          <a:p>
            <a:endParaRPr lang="it-IT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2844" y="142852"/>
            <a:ext cx="88583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  <a:p>
            <a:pPr algn="just" eaLnBrk="1" hangingPunct="1"/>
            <a:endParaRPr lang="it-IT" altLang="it-IT" dirty="0" smtClean="0">
              <a:latin typeface="Tahoma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42844" y="714356"/>
            <a:ext cx="9001155" cy="1126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2400" dirty="0" smtClean="0">
                <a:latin typeface="Tahoma" pitchFamily="34" charset="0"/>
              </a:rPr>
              <a:t>Per avere un buon </a:t>
            </a:r>
            <a:r>
              <a:rPr lang="it-IT" altLang="it-IT" sz="2400" dirty="0" err="1" smtClean="0">
                <a:latin typeface="Tahoma" pitchFamily="34" charset="0"/>
              </a:rPr>
              <a:t>compost</a:t>
            </a:r>
            <a:r>
              <a:rPr lang="it-IT" altLang="it-IT" sz="2400" dirty="0" smtClean="0">
                <a:latin typeface="Tahoma" pitchFamily="34" charset="0"/>
              </a:rPr>
              <a:t>, bisogna ricordarsi che sono gli organismi </a:t>
            </a:r>
            <a:r>
              <a:rPr lang="it-IT" altLang="it-IT" sz="2400" dirty="0" err="1" smtClean="0">
                <a:latin typeface="Tahoma" pitchFamily="34" charset="0"/>
              </a:rPr>
              <a:t>decompositori</a:t>
            </a:r>
            <a:r>
              <a:rPr lang="it-IT" altLang="it-IT" sz="2400" dirty="0" smtClean="0">
                <a:latin typeface="Tahoma" pitchFamily="34" charset="0"/>
              </a:rPr>
              <a:t> del suolo a produrlo.</a:t>
            </a:r>
            <a:r>
              <a:rPr lang="it-IT" altLang="it-IT" sz="2400" dirty="0" smtClean="0">
                <a:latin typeface="Tahoma" pitchFamily="34" charset="0"/>
              </a:rPr>
              <a:t> </a:t>
            </a:r>
            <a:r>
              <a:rPr lang="it-IT" altLang="it-IT" sz="2400" dirty="0" smtClean="0">
                <a:latin typeface="Tahoma" pitchFamily="34" charset="0"/>
              </a:rPr>
              <a:t>Essi, per vivere, hanno bisogno di tre requisiti:</a:t>
            </a:r>
          </a:p>
          <a:p>
            <a:endParaRPr lang="it-IT" altLang="it-IT" sz="2400" dirty="0" smtClean="0">
              <a:latin typeface="Tahom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altLang="it-IT" sz="2400" dirty="0" smtClean="0">
                <a:latin typeface="Tahoma" pitchFamily="34" charset="0"/>
              </a:rPr>
              <a:t> nutrienti equilibrati composti da un misto di materie carboniose (</a:t>
            </a:r>
            <a:r>
              <a:rPr lang="it-IT" altLang="it-IT" sz="2400" dirty="0" err="1" smtClean="0">
                <a:latin typeface="Tahoma" pitchFamily="34" charset="0"/>
              </a:rPr>
              <a:t>brune–dure-secche</a:t>
            </a:r>
            <a:r>
              <a:rPr lang="it-IT" altLang="it-IT" sz="2400" dirty="0" smtClean="0">
                <a:latin typeface="Tahoma" pitchFamily="34" charset="0"/>
              </a:rPr>
              <a:t>) e di materie azotate (</a:t>
            </a:r>
            <a:r>
              <a:rPr lang="it-IT" altLang="it-IT" sz="2400" dirty="0" err="1" smtClean="0">
                <a:latin typeface="Tahoma" pitchFamily="34" charset="0"/>
              </a:rPr>
              <a:t>verdi–</a:t>
            </a:r>
            <a:r>
              <a:rPr lang="it-IT" altLang="it-IT" sz="2400" dirty="0" smtClean="0">
                <a:latin typeface="Tahoma" pitchFamily="34" charset="0"/>
              </a:rPr>
              <a:t> molli-umide);</a:t>
            </a:r>
          </a:p>
          <a:p>
            <a:pPr>
              <a:buFont typeface="Wingdings" pitchFamily="2" charset="2"/>
              <a:buChar char="§"/>
            </a:pPr>
            <a:endParaRPr lang="it-IT" altLang="it-IT" sz="2400" dirty="0" smtClean="0">
              <a:latin typeface="Tahom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altLang="it-IT" sz="2400" dirty="0" smtClean="0">
                <a:latin typeface="Tahoma" pitchFamily="34" charset="0"/>
              </a:rPr>
              <a:t> umidità che proviene dalle materie azotate (umide) ed eventualmente dall’acqua piovana o apportata manualmente;</a:t>
            </a:r>
          </a:p>
          <a:p>
            <a:pPr>
              <a:buFont typeface="Wingdings" pitchFamily="2" charset="2"/>
              <a:buChar char="§"/>
            </a:pPr>
            <a:endParaRPr lang="it-IT" altLang="it-IT" sz="2400" dirty="0" smtClean="0">
              <a:latin typeface="Tahom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altLang="it-IT" sz="2400" dirty="0" smtClean="0">
                <a:latin typeface="Tahoma" pitchFamily="34" charset="0"/>
              </a:rPr>
              <a:t> aria che si infiltra attraverso la porosità prodotta dalla presenza delle sostanze carboniose strutturanti (dure).</a:t>
            </a:r>
          </a:p>
          <a:p>
            <a:pPr>
              <a:buFont typeface="Wingdings" pitchFamily="2" charset="2"/>
              <a:buChar char="§"/>
            </a:pPr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endParaRPr lang="it-IT" altLang="it-IT" dirty="0" smtClean="0">
              <a:latin typeface="Tahoma" pitchFamily="34" charset="0"/>
            </a:endParaRPr>
          </a:p>
          <a:p>
            <a:r>
              <a:rPr lang="it-IT" altLang="it-IT" dirty="0" smtClean="0">
                <a:latin typeface="Tahoma" pitchFamily="34" charset="0"/>
              </a:rPr>
              <a:t> </a:t>
            </a:r>
            <a:endParaRPr lang="it-IT" dirty="0"/>
          </a:p>
        </p:txBody>
      </p:sp>
    </p:spTree>
  </p:cSld>
  <p:clrMapOvr>
    <a:masterClrMapping/>
  </p:clrMapOvr>
  <p:transition>
    <p:split orient="vert" dir="in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7135BC1-D6F0-40FB-8707-4AAC5B57C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142852"/>
            <a:ext cx="7772400" cy="857256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1267" name="Segnaposto contenuto 3"/>
          <p:cNvSpPr>
            <a:spLocks noGrp="1"/>
          </p:cNvSpPr>
          <p:nvPr>
            <p:ph type="body" idx="1"/>
          </p:nvPr>
        </p:nvSpPr>
        <p:spPr>
          <a:xfrm>
            <a:off x="0" y="0"/>
            <a:ext cx="8501063" cy="6858000"/>
          </a:xfrm>
        </p:spPr>
        <p:txBody>
          <a:bodyPr/>
          <a:lstStyle/>
          <a:p>
            <a:pPr algn="ctr" eaLnBrk="1" hangingPunct="1"/>
            <a:endParaRPr lang="it-IT" altLang="it-IT" sz="5400" dirty="0" smtClean="0"/>
          </a:p>
          <a:p>
            <a:pPr algn="ctr" eaLnBrk="1" hangingPunct="1"/>
            <a:endParaRPr lang="it-IT" altLang="it-IT" sz="5400" dirty="0" smtClean="0"/>
          </a:p>
          <a:p>
            <a:pPr algn="ctr" eaLnBrk="1" hangingPunct="1"/>
            <a:r>
              <a:rPr lang="it-IT" altLang="it-IT" sz="5400" b="1" dirty="0" smtClean="0">
                <a:solidFill>
                  <a:srgbClr val="120080"/>
                </a:solidFill>
              </a:rPr>
              <a:t>   </a:t>
            </a:r>
          </a:p>
          <a:p>
            <a:pPr algn="ctr" eaLnBrk="1" hangingPunct="1"/>
            <a:r>
              <a:rPr lang="it-IT" altLang="it-IT" sz="5400" b="1" dirty="0" smtClean="0">
                <a:solidFill>
                  <a:srgbClr val="120080"/>
                </a:solidFill>
              </a:rPr>
              <a:t>  </a:t>
            </a:r>
            <a:r>
              <a:rPr lang="it-IT" altLang="it-IT" sz="5400" b="1" u="sng" dirty="0" smtClean="0">
                <a:solidFill>
                  <a:srgbClr val="120080"/>
                </a:solidFill>
              </a:rPr>
              <a:t>GRAZIE </a:t>
            </a:r>
            <a:endParaRPr lang="it-IT" altLang="it-IT" sz="5400" b="1" u="sng" dirty="0" smtClean="0">
              <a:solidFill>
                <a:srgbClr val="120080"/>
              </a:solidFill>
            </a:endParaRPr>
          </a:p>
          <a:p>
            <a:pPr eaLnBrk="1" hangingPunct="1"/>
            <a:endParaRPr lang="it-IT" altLang="it-IT" dirty="0" smtClean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quarter" idx="4294967295"/>
          </p:nvPr>
        </p:nvGraphicFramePr>
        <p:xfrm>
          <a:off x="14216063" y="4572000"/>
          <a:ext cx="928687" cy="155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ttangolo 11">
            <a:extLst>
              <a:ext uri="{FF2B5EF4-FFF2-40B4-BE49-F238E27FC236}">
                <a16:creationId xmlns="" xmlns:a16="http://schemas.microsoft.com/office/drawing/2014/main" id="{73F2A7E5-70BC-4B00-82F1-B0F1877A2555}"/>
              </a:ext>
            </a:extLst>
          </p:cNvPr>
          <p:cNvSpPr/>
          <p:nvPr/>
        </p:nvSpPr>
        <p:spPr>
          <a:xfrm>
            <a:off x="428624" y="4643446"/>
            <a:ext cx="81439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ctr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it-IT" sz="4000" dirty="0">
                <a:solidFill>
                  <a:prstClr val="white"/>
                </a:solidFill>
                <a:latin typeface="Constantia"/>
                <a:cs typeface="+mn-cs"/>
              </a:rPr>
              <a:t>PER LA </a:t>
            </a:r>
            <a:r>
              <a:rPr lang="it-IT" sz="4000" dirty="0" smtClean="0">
                <a:solidFill>
                  <a:prstClr val="white"/>
                </a:solidFill>
                <a:latin typeface="Constantia"/>
                <a:cs typeface="+mn-cs"/>
              </a:rPr>
              <a:t>VOSTRA ATTENZIONE</a:t>
            </a:r>
            <a:endParaRPr lang="it-IT" sz="4000" dirty="0">
              <a:solidFill>
                <a:prstClr val="white"/>
              </a:solidFill>
              <a:latin typeface="Constantia"/>
              <a:cs typeface="+mn-cs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6|0.3|0.2|0.2|0.2|0.3|0.3|0.3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5|0|0|0|0|0|0|0.4|0.3|0.2|0.2|0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nozi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Equinozi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291</TotalTime>
  <Words>243</Words>
  <Application>Microsoft Office PowerPoint</Application>
  <PresentationFormat>Presentazione su schermo (4:3)</PresentationFormat>
  <Paragraphs>114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Equinozio</vt:lpstr>
      <vt:lpstr>RIFIUTI ORGANICI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RIFIUTI ORGANICI </dc:title>
  <dc:creator>Studente</dc:creator>
  <cp:lastModifiedBy>winxp</cp:lastModifiedBy>
  <cp:revision>41</cp:revision>
  <cp:lastPrinted>2018-03-19T18:25:13Z</cp:lastPrinted>
  <dcterms:created xsi:type="dcterms:W3CDTF">2018-02-15T08:12:24Z</dcterms:created>
  <dcterms:modified xsi:type="dcterms:W3CDTF">2018-04-24T14:04:30Z</dcterms:modified>
</cp:coreProperties>
</file>